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8288000" cy="10515600"/>
  <p:notesSz cx="6858000" cy="9144000"/>
  <p:embeddedFontLst>
    <p:embeddedFont>
      <p:font typeface="Fuzzy Bubbles" charset="0"/>
      <p:regular r:id="rId40"/>
      <p:bold r:id="rId41"/>
    </p:embeddedFont>
    <p:embeddedFont>
      <p:font typeface="Comic Neue" charset="0"/>
      <p:regular r:id="rId42"/>
      <p:bold r:id="rId43"/>
      <p:italic r:id="rId44"/>
      <p:boldItalic r:id="rId45"/>
    </p:embeddedFont>
  </p:embeddedFontLst>
  <p:defaultTextStyle>
    <a:defPPr>
      <a:defRPr lang="it-IT"/>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70B9F873-74B5-4FF7-9632-A121E3CEF50E}">
  <a:tblStyle styleId="{70B9F873-74B5-4FF7-9632-A121E3CEF50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48" y="-114"/>
      </p:cViewPr>
      <p:guideLst>
        <p:guide orient="horz" pos="3312"/>
        <p:guide orient="horz" pos="488"/>
        <p:guide pos="57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Google Shape;3;n"/>
          <p:cNvSpPr>
            <a:spLocks noGrp="1" noRot="1"/>
          </p:cNvSpPr>
          <p:nvPr>
            <p:ph type="sldImg" idx="2"/>
          </p:nvPr>
        </p:nvSpPr>
        <p:spPr bwMode="auto">
          <a:xfrm>
            <a:off x="447675" y="685800"/>
            <a:ext cx="5964238" cy="3429000"/>
          </a:xfrm>
          <a:custGeom>
            <a:avLst/>
            <a:gdLst/>
            <a:ahLst/>
            <a:cxnLst>
              <a:cxn ang="0">
                <a:pos x="0" y="0"/>
              </a:cxn>
              <a:cxn ang="0">
                <a:pos x="120000" y="0"/>
              </a:cxn>
              <a:cxn ang="0">
                <a:pos x="120000" y="120000"/>
              </a:cxn>
              <a:cxn ang="0">
                <a:pos x="0" y="120000"/>
              </a:cxn>
            </a:cxnLst>
            <a:rect l="0" t="0"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15" name="Google Shape;4;n"/>
          <p:cNvSpPr txBox="1">
            <a:spLocks noGrp="1"/>
          </p:cNvSpPr>
          <p:nvPr>
            <p:ph type="body" idx="1"/>
          </p:nvPr>
        </p:nvSpPr>
        <p:spPr bwMode="auto">
          <a:xfrm>
            <a:off x="685800" y="4343400"/>
            <a:ext cx="5486400" cy="41148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it-IT" smtClean="0">
              <a:sym typeface="Arial"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Google Shape;51;p:notes"/>
          <p:cNvSpPr>
            <a:spLocks noGrp="1" noRot="1"/>
          </p:cNvSpPr>
          <p:nvPr>
            <p:ph type="sldImg" idx="2"/>
          </p:nvPr>
        </p:nvSpPr>
        <p:spPr>
          <a:noFill/>
          <a:ln>
            <a:headEnd/>
            <a:tailEnd/>
          </a:ln>
        </p:spPr>
      </p:sp>
      <p:sp>
        <p:nvSpPr>
          <p:cNvPr id="15362" name="Google Shape;52;p: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Google Shape;112;g22204880b25_0_25:notes"/>
          <p:cNvSpPr>
            <a:spLocks noGrp="1" noRot="1"/>
          </p:cNvSpPr>
          <p:nvPr>
            <p:ph type="sldImg" idx="2"/>
          </p:nvPr>
        </p:nvSpPr>
        <p:spPr>
          <a:noFill/>
          <a:ln>
            <a:headEnd/>
            <a:tailEnd/>
          </a:ln>
        </p:spPr>
      </p:sp>
      <p:sp>
        <p:nvSpPr>
          <p:cNvPr id="33794" name="Google Shape;113;g22204880b25_0_25: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Google Shape;119;g22204880b25_0_13:notes"/>
          <p:cNvSpPr>
            <a:spLocks noGrp="1" noRot="1"/>
          </p:cNvSpPr>
          <p:nvPr>
            <p:ph type="sldImg" idx="2"/>
          </p:nvPr>
        </p:nvSpPr>
        <p:spPr>
          <a:noFill/>
          <a:ln>
            <a:headEnd/>
            <a:tailEnd/>
          </a:ln>
        </p:spPr>
      </p:sp>
      <p:sp>
        <p:nvSpPr>
          <p:cNvPr id="35842" name="Google Shape;120;g22204880b25_0_13: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Google Shape;126;g137b4b43eca_0_119:notes"/>
          <p:cNvSpPr>
            <a:spLocks noGrp="1" noRot="1"/>
          </p:cNvSpPr>
          <p:nvPr>
            <p:ph type="sldImg" idx="2"/>
          </p:nvPr>
        </p:nvSpPr>
        <p:spPr>
          <a:noFill/>
          <a:ln>
            <a:headEnd/>
            <a:tailEnd/>
          </a:ln>
        </p:spPr>
      </p:sp>
      <p:sp>
        <p:nvSpPr>
          <p:cNvPr id="37890" name="Google Shape;127;g137b4b43eca_0_119: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Google Shape;131;g137b4b43eca_0_124:notes"/>
          <p:cNvSpPr>
            <a:spLocks noGrp="1" noRot="1"/>
          </p:cNvSpPr>
          <p:nvPr>
            <p:ph type="sldImg" idx="2"/>
          </p:nvPr>
        </p:nvSpPr>
        <p:spPr>
          <a:noFill/>
          <a:ln>
            <a:headEnd/>
            <a:tailEnd/>
          </a:ln>
        </p:spPr>
      </p:sp>
      <p:sp>
        <p:nvSpPr>
          <p:cNvPr id="39938" name="Google Shape;132;g137b4b43eca_0_124: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5" name="Google Shape;139;g20a438419a0_0_16:notes"/>
          <p:cNvSpPr>
            <a:spLocks noGrp="1" noRot="1"/>
          </p:cNvSpPr>
          <p:nvPr>
            <p:ph type="sldImg" idx="2"/>
          </p:nvPr>
        </p:nvSpPr>
        <p:spPr>
          <a:noFill/>
          <a:ln>
            <a:headEnd/>
            <a:tailEnd/>
          </a:ln>
        </p:spPr>
      </p:sp>
      <p:sp>
        <p:nvSpPr>
          <p:cNvPr id="41986" name="Google Shape;140;g20a438419a0_0_16: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3" name="Google Shape;145;g25221200dc4_0_22:notes"/>
          <p:cNvSpPr>
            <a:spLocks noGrp="1" noRot="1"/>
          </p:cNvSpPr>
          <p:nvPr>
            <p:ph type="sldImg" idx="2"/>
          </p:nvPr>
        </p:nvSpPr>
        <p:spPr>
          <a:noFill/>
          <a:ln>
            <a:headEnd/>
            <a:tailEnd/>
          </a:ln>
        </p:spPr>
      </p:sp>
      <p:sp>
        <p:nvSpPr>
          <p:cNvPr id="44034" name="Google Shape;146;g25221200dc4_0_22: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1" name="Google Shape;151;g25221200dc4_0_32:notes"/>
          <p:cNvSpPr>
            <a:spLocks noGrp="1" noRot="1"/>
          </p:cNvSpPr>
          <p:nvPr>
            <p:ph type="sldImg" idx="2"/>
          </p:nvPr>
        </p:nvSpPr>
        <p:spPr>
          <a:noFill/>
          <a:ln>
            <a:headEnd/>
            <a:tailEnd/>
          </a:ln>
        </p:spPr>
      </p:sp>
      <p:sp>
        <p:nvSpPr>
          <p:cNvPr id="46082" name="Google Shape;152;g25221200dc4_0_32: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29" name="Google Shape;157;g25221200dc4_0_27:notes"/>
          <p:cNvSpPr>
            <a:spLocks noGrp="1" noRot="1"/>
          </p:cNvSpPr>
          <p:nvPr>
            <p:ph type="sldImg" idx="2"/>
          </p:nvPr>
        </p:nvSpPr>
        <p:spPr>
          <a:noFill/>
          <a:ln>
            <a:headEnd/>
            <a:tailEnd/>
          </a:ln>
        </p:spPr>
      </p:sp>
      <p:sp>
        <p:nvSpPr>
          <p:cNvPr id="48130" name="Google Shape;158;g25221200dc4_0_27: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7" name="Google Shape;163;g2532dfcdd6b_0_0:notes"/>
          <p:cNvSpPr>
            <a:spLocks noGrp="1" noRot="1"/>
          </p:cNvSpPr>
          <p:nvPr>
            <p:ph type="sldImg" idx="2"/>
          </p:nvPr>
        </p:nvSpPr>
        <p:spPr>
          <a:noFill/>
          <a:ln>
            <a:headEnd/>
            <a:tailEnd/>
          </a:ln>
        </p:spPr>
      </p:sp>
      <p:sp>
        <p:nvSpPr>
          <p:cNvPr id="50178" name="Google Shape;164;g2532dfcdd6b_0_0: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5" name="Google Shape;169;g2532dfcdd6b_0_5:notes"/>
          <p:cNvSpPr>
            <a:spLocks noGrp="1" noRot="1"/>
          </p:cNvSpPr>
          <p:nvPr>
            <p:ph type="sldImg" idx="2"/>
          </p:nvPr>
        </p:nvSpPr>
        <p:spPr>
          <a:noFill/>
          <a:ln>
            <a:headEnd/>
            <a:tailEnd/>
          </a:ln>
        </p:spPr>
      </p:sp>
      <p:sp>
        <p:nvSpPr>
          <p:cNvPr id="52226" name="Google Shape;170;g2532dfcdd6b_0_5: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Google Shape;56;g137b4b43eca_0_46:notes"/>
          <p:cNvSpPr>
            <a:spLocks noGrp="1" noRot="1"/>
          </p:cNvSpPr>
          <p:nvPr>
            <p:ph type="sldImg" idx="2"/>
          </p:nvPr>
        </p:nvSpPr>
        <p:spPr>
          <a:noFill/>
          <a:ln>
            <a:headEnd/>
            <a:tailEnd/>
          </a:ln>
        </p:spPr>
      </p:sp>
      <p:sp>
        <p:nvSpPr>
          <p:cNvPr id="17410" name="Google Shape;57;g137b4b43eca_0_46: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3" name="Google Shape;175;g2532dfcdd6b_0_10:notes"/>
          <p:cNvSpPr>
            <a:spLocks noGrp="1" noRot="1"/>
          </p:cNvSpPr>
          <p:nvPr>
            <p:ph type="sldImg" idx="2"/>
          </p:nvPr>
        </p:nvSpPr>
        <p:spPr>
          <a:noFill/>
          <a:ln>
            <a:headEnd/>
            <a:tailEnd/>
          </a:ln>
        </p:spPr>
      </p:sp>
      <p:sp>
        <p:nvSpPr>
          <p:cNvPr id="54274" name="Google Shape;176;g2532dfcdd6b_0_10: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1" name="Google Shape;181;g2532dfcdd6b_0_15:notes"/>
          <p:cNvSpPr>
            <a:spLocks noGrp="1" noRot="1"/>
          </p:cNvSpPr>
          <p:nvPr>
            <p:ph type="sldImg" idx="2"/>
          </p:nvPr>
        </p:nvSpPr>
        <p:spPr>
          <a:noFill/>
          <a:ln>
            <a:headEnd/>
            <a:tailEnd/>
          </a:ln>
        </p:spPr>
      </p:sp>
      <p:sp>
        <p:nvSpPr>
          <p:cNvPr id="56322" name="Google Shape;182;g2532dfcdd6b_0_15: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69" name="Google Shape;187;g2532dfcdd6b_0_20:notes"/>
          <p:cNvSpPr>
            <a:spLocks noGrp="1" noRot="1"/>
          </p:cNvSpPr>
          <p:nvPr>
            <p:ph type="sldImg" idx="2"/>
          </p:nvPr>
        </p:nvSpPr>
        <p:spPr>
          <a:noFill/>
          <a:ln>
            <a:headEnd/>
            <a:tailEnd/>
          </a:ln>
        </p:spPr>
      </p:sp>
      <p:sp>
        <p:nvSpPr>
          <p:cNvPr id="58370" name="Google Shape;188;g2532dfcdd6b_0_20: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7" name="Google Shape;193;g2532dfcdd6b_0_23:notes"/>
          <p:cNvSpPr>
            <a:spLocks noGrp="1" noRot="1"/>
          </p:cNvSpPr>
          <p:nvPr>
            <p:ph type="sldImg" idx="2"/>
          </p:nvPr>
        </p:nvSpPr>
        <p:spPr>
          <a:noFill/>
          <a:ln>
            <a:headEnd/>
            <a:tailEnd/>
          </a:ln>
        </p:spPr>
      </p:sp>
      <p:sp>
        <p:nvSpPr>
          <p:cNvPr id="60418" name="Google Shape;194;g2532dfcdd6b_0_23: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5" name="Google Shape;199;g2532dfcdd6b_0_30:notes"/>
          <p:cNvSpPr>
            <a:spLocks noGrp="1" noRot="1"/>
          </p:cNvSpPr>
          <p:nvPr>
            <p:ph type="sldImg" idx="2"/>
          </p:nvPr>
        </p:nvSpPr>
        <p:spPr>
          <a:noFill/>
          <a:ln>
            <a:headEnd/>
            <a:tailEnd/>
          </a:ln>
        </p:spPr>
      </p:sp>
      <p:sp>
        <p:nvSpPr>
          <p:cNvPr id="62466" name="Google Shape;200;g2532dfcdd6b_0_30: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3" name="Google Shape;205;g2532dfcdd6b_0_35:notes"/>
          <p:cNvSpPr>
            <a:spLocks noGrp="1" noRot="1"/>
          </p:cNvSpPr>
          <p:nvPr>
            <p:ph type="sldImg" idx="2"/>
          </p:nvPr>
        </p:nvSpPr>
        <p:spPr>
          <a:noFill/>
          <a:ln>
            <a:headEnd/>
            <a:tailEnd/>
          </a:ln>
        </p:spPr>
      </p:sp>
      <p:sp>
        <p:nvSpPr>
          <p:cNvPr id="64514" name="Google Shape;206;g2532dfcdd6b_0_35: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1" name="Google Shape;211;g2532dfcdd6b_0_43:notes"/>
          <p:cNvSpPr>
            <a:spLocks noGrp="1" noRot="1"/>
          </p:cNvSpPr>
          <p:nvPr>
            <p:ph type="sldImg" idx="2"/>
          </p:nvPr>
        </p:nvSpPr>
        <p:spPr>
          <a:noFill/>
          <a:ln>
            <a:headEnd/>
            <a:tailEnd/>
          </a:ln>
        </p:spPr>
      </p:sp>
      <p:sp>
        <p:nvSpPr>
          <p:cNvPr id="66562" name="Google Shape;212;g2532dfcdd6b_0_43: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09" name="Google Shape;217;g2532dfcdd6b_0_48:notes"/>
          <p:cNvSpPr>
            <a:spLocks noGrp="1" noRot="1"/>
          </p:cNvSpPr>
          <p:nvPr>
            <p:ph type="sldImg" idx="2"/>
          </p:nvPr>
        </p:nvSpPr>
        <p:spPr>
          <a:noFill/>
          <a:ln>
            <a:headEnd/>
            <a:tailEnd/>
          </a:ln>
        </p:spPr>
      </p:sp>
      <p:sp>
        <p:nvSpPr>
          <p:cNvPr id="68610" name="Google Shape;218;g2532dfcdd6b_0_48: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7" name="Google Shape;223;g2532dfcdd6b_0_56:notes"/>
          <p:cNvSpPr>
            <a:spLocks noGrp="1" noRot="1"/>
          </p:cNvSpPr>
          <p:nvPr>
            <p:ph type="sldImg" idx="2"/>
          </p:nvPr>
        </p:nvSpPr>
        <p:spPr>
          <a:noFill/>
          <a:ln>
            <a:headEnd/>
            <a:tailEnd/>
          </a:ln>
        </p:spPr>
      </p:sp>
      <p:sp>
        <p:nvSpPr>
          <p:cNvPr id="70658" name="Google Shape;224;g2532dfcdd6b_0_56: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5" name="Google Shape;229;g2547c794263_0_0:notes"/>
          <p:cNvSpPr>
            <a:spLocks noGrp="1" noRot="1"/>
          </p:cNvSpPr>
          <p:nvPr>
            <p:ph type="sldImg" idx="2"/>
          </p:nvPr>
        </p:nvSpPr>
        <p:spPr>
          <a:noFill/>
          <a:ln>
            <a:headEnd/>
            <a:tailEnd/>
          </a:ln>
        </p:spPr>
      </p:sp>
      <p:sp>
        <p:nvSpPr>
          <p:cNvPr id="72706" name="Google Shape;230;g2547c794263_0_0: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Google Shape;63;g137b4b43eca_0_96:notes"/>
          <p:cNvSpPr>
            <a:spLocks noGrp="1" noRot="1"/>
          </p:cNvSpPr>
          <p:nvPr>
            <p:ph type="sldImg" idx="2"/>
          </p:nvPr>
        </p:nvSpPr>
        <p:spPr>
          <a:noFill/>
          <a:ln>
            <a:headEnd/>
            <a:tailEnd/>
          </a:ln>
        </p:spPr>
      </p:sp>
      <p:sp>
        <p:nvSpPr>
          <p:cNvPr id="19458" name="Google Shape;64;g137b4b43eca_0_96: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3" name="Google Shape;235;g2532dfcdd6b_0_63:notes"/>
          <p:cNvSpPr>
            <a:spLocks noGrp="1" noRot="1"/>
          </p:cNvSpPr>
          <p:nvPr>
            <p:ph type="sldImg" idx="2"/>
          </p:nvPr>
        </p:nvSpPr>
        <p:spPr>
          <a:noFill/>
          <a:ln>
            <a:headEnd/>
            <a:tailEnd/>
          </a:ln>
        </p:spPr>
      </p:sp>
      <p:sp>
        <p:nvSpPr>
          <p:cNvPr id="74754" name="Google Shape;236;g2532dfcdd6b_0_63: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1" name="Google Shape;241;g2547c793df9_0_1:notes"/>
          <p:cNvSpPr>
            <a:spLocks noGrp="1" noRot="1"/>
          </p:cNvSpPr>
          <p:nvPr>
            <p:ph type="sldImg" idx="2"/>
          </p:nvPr>
        </p:nvSpPr>
        <p:spPr>
          <a:noFill/>
          <a:ln>
            <a:headEnd/>
            <a:tailEnd/>
          </a:ln>
        </p:spPr>
      </p:sp>
      <p:sp>
        <p:nvSpPr>
          <p:cNvPr id="76802" name="Google Shape;242;g2547c793df9_0_1: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49" name="Google Shape;247;g2532dfcdd6b_0_68:notes"/>
          <p:cNvSpPr>
            <a:spLocks noGrp="1" noRot="1"/>
          </p:cNvSpPr>
          <p:nvPr>
            <p:ph type="sldImg" idx="2"/>
          </p:nvPr>
        </p:nvSpPr>
        <p:spPr>
          <a:noFill/>
          <a:ln>
            <a:headEnd/>
            <a:tailEnd/>
          </a:ln>
        </p:spPr>
      </p:sp>
      <p:sp>
        <p:nvSpPr>
          <p:cNvPr id="78850" name="Google Shape;248;g2532dfcdd6b_0_68: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7" name="Google Shape;253;g2547c793df9_0_6:notes"/>
          <p:cNvSpPr>
            <a:spLocks noGrp="1" noRot="1"/>
          </p:cNvSpPr>
          <p:nvPr>
            <p:ph type="sldImg" idx="2"/>
          </p:nvPr>
        </p:nvSpPr>
        <p:spPr>
          <a:noFill/>
          <a:ln>
            <a:headEnd/>
            <a:tailEnd/>
          </a:ln>
        </p:spPr>
      </p:sp>
      <p:sp>
        <p:nvSpPr>
          <p:cNvPr id="80898" name="Google Shape;254;g2547c793df9_0_6: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2945" name="Google Shape;259;g2547c793df9_0_11:notes"/>
          <p:cNvSpPr>
            <a:spLocks noGrp="1" noRot="1"/>
          </p:cNvSpPr>
          <p:nvPr>
            <p:ph type="sldImg" idx="2"/>
          </p:nvPr>
        </p:nvSpPr>
        <p:spPr>
          <a:noFill/>
          <a:ln>
            <a:headEnd/>
            <a:tailEnd/>
          </a:ln>
        </p:spPr>
      </p:sp>
      <p:sp>
        <p:nvSpPr>
          <p:cNvPr id="82946" name="Google Shape;260;g2547c793df9_0_11: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993" name="Google Shape;265;g2547c793df9_0_16:notes"/>
          <p:cNvSpPr>
            <a:spLocks noGrp="1" noRot="1"/>
          </p:cNvSpPr>
          <p:nvPr>
            <p:ph type="sldImg" idx="2"/>
          </p:nvPr>
        </p:nvSpPr>
        <p:spPr>
          <a:noFill/>
          <a:ln>
            <a:headEnd/>
            <a:tailEnd/>
          </a:ln>
        </p:spPr>
      </p:sp>
      <p:sp>
        <p:nvSpPr>
          <p:cNvPr id="84994" name="Google Shape;266;g2547c793df9_0_16: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1" name="Google Shape;271;g2547c793df9_0_21:notes"/>
          <p:cNvSpPr>
            <a:spLocks noGrp="1" noRot="1"/>
          </p:cNvSpPr>
          <p:nvPr>
            <p:ph type="sldImg" idx="2"/>
          </p:nvPr>
        </p:nvSpPr>
        <p:spPr>
          <a:noFill/>
          <a:ln>
            <a:headEnd/>
            <a:tailEnd/>
          </a:ln>
        </p:spPr>
      </p:sp>
      <p:sp>
        <p:nvSpPr>
          <p:cNvPr id="87042" name="Google Shape;272;g2547c793df9_0_21: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9089" name="Google Shape;277;g2547c793df9_0_26:notes"/>
          <p:cNvSpPr>
            <a:spLocks noGrp="1" noRot="1"/>
          </p:cNvSpPr>
          <p:nvPr>
            <p:ph type="sldImg" idx="2"/>
          </p:nvPr>
        </p:nvSpPr>
        <p:spPr>
          <a:noFill/>
          <a:ln>
            <a:headEnd/>
            <a:tailEnd/>
          </a:ln>
        </p:spPr>
      </p:sp>
      <p:sp>
        <p:nvSpPr>
          <p:cNvPr id="89090" name="Google Shape;278;g2547c793df9_0_26: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70;g137b4b43eca_0_101:notes"/>
          <p:cNvSpPr>
            <a:spLocks noGrp="1" noRot="1"/>
          </p:cNvSpPr>
          <p:nvPr>
            <p:ph type="sldImg" idx="2"/>
          </p:nvPr>
        </p:nvSpPr>
        <p:spPr>
          <a:noFill/>
          <a:ln>
            <a:headEnd/>
            <a:tailEnd/>
          </a:ln>
        </p:spPr>
      </p:sp>
      <p:sp>
        <p:nvSpPr>
          <p:cNvPr id="21506" name="Google Shape;71;g137b4b43eca_0_101: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Google Shape;77;g137b4b43eca_0_104:notes"/>
          <p:cNvSpPr>
            <a:spLocks noGrp="1" noRot="1"/>
          </p:cNvSpPr>
          <p:nvPr>
            <p:ph type="sldImg" idx="2"/>
          </p:nvPr>
        </p:nvSpPr>
        <p:spPr>
          <a:noFill/>
          <a:ln>
            <a:headEnd/>
            <a:tailEnd/>
          </a:ln>
        </p:spPr>
      </p:sp>
      <p:sp>
        <p:nvSpPr>
          <p:cNvPr id="23554" name="Google Shape;78;g137b4b43eca_0_104: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Google Shape;84;g137b4b43eca_0_107:notes"/>
          <p:cNvSpPr>
            <a:spLocks noGrp="1" noRot="1"/>
          </p:cNvSpPr>
          <p:nvPr>
            <p:ph type="sldImg" idx="2"/>
          </p:nvPr>
        </p:nvSpPr>
        <p:spPr>
          <a:noFill/>
          <a:ln>
            <a:headEnd/>
            <a:tailEnd/>
          </a:ln>
        </p:spPr>
      </p:sp>
      <p:sp>
        <p:nvSpPr>
          <p:cNvPr id="25602" name="Google Shape;85;g137b4b43eca_0_107: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Google Shape;91;g137b4b43eca_0_110:notes"/>
          <p:cNvSpPr>
            <a:spLocks noGrp="1" noRot="1"/>
          </p:cNvSpPr>
          <p:nvPr>
            <p:ph type="sldImg" idx="2"/>
          </p:nvPr>
        </p:nvSpPr>
        <p:spPr>
          <a:noFill/>
          <a:ln>
            <a:headEnd/>
            <a:tailEnd/>
          </a:ln>
        </p:spPr>
      </p:sp>
      <p:sp>
        <p:nvSpPr>
          <p:cNvPr id="27650" name="Google Shape;92;g137b4b43eca_0_110: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Google Shape;98;g137b4b43eca_0_113:notes"/>
          <p:cNvSpPr>
            <a:spLocks noGrp="1" noRot="1"/>
          </p:cNvSpPr>
          <p:nvPr>
            <p:ph type="sldImg" idx="2"/>
          </p:nvPr>
        </p:nvSpPr>
        <p:spPr>
          <a:noFill/>
          <a:ln>
            <a:headEnd/>
            <a:tailEnd/>
          </a:ln>
        </p:spPr>
      </p:sp>
      <p:sp>
        <p:nvSpPr>
          <p:cNvPr id="29698" name="Google Shape;99;g137b4b43eca_0_113: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Google Shape;105;g137b4b43eca_0_116:notes"/>
          <p:cNvSpPr>
            <a:spLocks noGrp="1" noRot="1"/>
          </p:cNvSpPr>
          <p:nvPr>
            <p:ph type="sldImg" idx="2"/>
          </p:nvPr>
        </p:nvSpPr>
        <p:spPr>
          <a:noFill/>
          <a:ln>
            <a:headEnd/>
            <a:tailEnd/>
          </a:ln>
        </p:spPr>
      </p:sp>
      <p:sp>
        <p:nvSpPr>
          <p:cNvPr id="31746" name="Google Shape;106;g137b4b43eca_0_116: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23417" y="1522242"/>
            <a:ext cx="17041200" cy="4196400"/>
          </a:xfrm>
          <a:prstGeom prst="rect">
            <a:avLst/>
          </a:prstGeom>
        </p:spPr>
        <p:txBody>
          <a:bodyPr spcFirstLastPara="1" anchor="b">
            <a:normAutofit/>
          </a:bodyPr>
          <a:lstStyle>
            <a:lvl1pPr lvl="0" algn="ctr">
              <a:spcBef>
                <a:spcPts val="0"/>
              </a:spcBef>
              <a:spcAft>
                <a:spcPts val="0"/>
              </a:spcAft>
              <a:buSzPts val="10500"/>
              <a:buNone/>
              <a:defRPr sz="10500"/>
            </a:lvl1pPr>
            <a:lvl2pPr lvl="1" algn="ctr">
              <a:spcBef>
                <a:spcPts val="0"/>
              </a:spcBef>
              <a:spcAft>
                <a:spcPts val="0"/>
              </a:spcAft>
              <a:buSzPts val="10500"/>
              <a:buNone/>
              <a:defRPr sz="10500"/>
            </a:lvl2pPr>
            <a:lvl3pPr lvl="2" algn="ctr">
              <a:spcBef>
                <a:spcPts val="0"/>
              </a:spcBef>
              <a:spcAft>
                <a:spcPts val="0"/>
              </a:spcAft>
              <a:buSzPts val="10500"/>
              <a:buNone/>
              <a:defRPr sz="10500"/>
            </a:lvl3pPr>
            <a:lvl4pPr lvl="3" algn="ctr">
              <a:spcBef>
                <a:spcPts val="0"/>
              </a:spcBef>
              <a:spcAft>
                <a:spcPts val="0"/>
              </a:spcAft>
              <a:buSzPts val="10500"/>
              <a:buNone/>
              <a:defRPr sz="10500"/>
            </a:lvl4pPr>
            <a:lvl5pPr lvl="4" algn="ctr">
              <a:spcBef>
                <a:spcPts val="0"/>
              </a:spcBef>
              <a:spcAft>
                <a:spcPts val="0"/>
              </a:spcAft>
              <a:buSzPts val="10500"/>
              <a:buNone/>
              <a:defRPr sz="10500"/>
            </a:lvl5pPr>
            <a:lvl6pPr lvl="5" algn="ctr">
              <a:spcBef>
                <a:spcPts val="0"/>
              </a:spcBef>
              <a:spcAft>
                <a:spcPts val="0"/>
              </a:spcAft>
              <a:buSzPts val="10500"/>
              <a:buNone/>
              <a:defRPr sz="10500"/>
            </a:lvl6pPr>
            <a:lvl7pPr lvl="6" algn="ctr">
              <a:spcBef>
                <a:spcPts val="0"/>
              </a:spcBef>
              <a:spcAft>
                <a:spcPts val="0"/>
              </a:spcAft>
              <a:buSzPts val="10500"/>
              <a:buNone/>
              <a:defRPr sz="10500"/>
            </a:lvl7pPr>
            <a:lvl8pPr lvl="7" algn="ctr">
              <a:spcBef>
                <a:spcPts val="0"/>
              </a:spcBef>
              <a:spcAft>
                <a:spcPts val="0"/>
              </a:spcAft>
              <a:buSzPts val="10500"/>
              <a:buNone/>
              <a:defRPr sz="10500"/>
            </a:lvl8pPr>
            <a:lvl9pPr lvl="8" algn="ctr">
              <a:spcBef>
                <a:spcPts val="0"/>
              </a:spcBef>
              <a:spcAft>
                <a:spcPts val="0"/>
              </a:spcAft>
              <a:buSzPts val="10500"/>
              <a:buNone/>
              <a:defRPr sz="10500"/>
            </a:lvl9pPr>
          </a:lstStyle>
          <a:p>
            <a:endParaRPr/>
          </a:p>
        </p:txBody>
      </p:sp>
      <p:sp>
        <p:nvSpPr>
          <p:cNvPr id="11" name="Google Shape;11;p2"/>
          <p:cNvSpPr txBox="1">
            <a:spLocks noGrp="1"/>
          </p:cNvSpPr>
          <p:nvPr>
            <p:ph type="subTitle" idx="1"/>
          </p:nvPr>
        </p:nvSpPr>
        <p:spPr>
          <a:xfrm>
            <a:off x="623400" y="5794211"/>
            <a:ext cx="17041200" cy="1620300"/>
          </a:xfrm>
          <a:prstGeom prst="rect">
            <a:avLst/>
          </a:prstGeom>
        </p:spPr>
        <p:txBody>
          <a:bodyPr spcFirstLastPara="1">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623400" y="2261411"/>
            <a:ext cx="17041200" cy="4014300"/>
          </a:xfrm>
          <a:prstGeom prst="rect">
            <a:avLst/>
          </a:prstGeom>
        </p:spPr>
        <p:txBody>
          <a:bodyPr spcFirstLastPara="1" anchor="b">
            <a:normAutofit/>
          </a:bodyPr>
          <a:lstStyle>
            <a:lvl1pPr lvl="0" algn="ctr">
              <a:spcBef>
                <a:spcPts val="0"/>
              </a:spcBef>
              <a:spcAft>
                <a:spcPts val="0"/>
              </a:spcAft>
              <a:buSzPts val="24200"/>
              <a:buNone/>
              <a:defRPr sz="24200"/>
            </a:lvl1pPr>
            <a:lvl2pPr lvl="1" algn="ctr">
              <a:spcBef>
                <a:spcPts val="0"/>
              </a:spcBef>
              <a:spcAft>
                <a:spcPts val="0"/>
              </a:spcAft>
              <a:buSzPts val="24200"/>
              <a:buNone/>
              <a:defRPr sz="24200"/>
            </a:lvl2pPr>
            <a:lvl3pPr lvl="2" algn="ctr">
              <a:spcBef>
                <a:spcPts val="0"/>
              </a:spcBef>
              <a:spcAft>
                <a:spcPts val="0"/>
              </a:spcAft>
              <a:buSzPts val="24200"/>
              <a:buNone/>
              <a:defRPr sz="24200"/>
            </a:lvl3pPr>
            <a:lvl4pPr lvl="3" algn="ctr">
              <a:spcBef>
                <a:spcPts val="0"/>
              </a:spcBef>
              <a:spcAft>
                <a:spcPts val="0"/>
              </a:spcAft>
              <a:buSzPts val="24200"/>
              <a:buNone/>
              <a:defRPr sz="24200"/>
            </a:lvl4pPr>
            <a:lvl5pPr lvl="4" algn="ctr">
              <a:spcBef>
                <a:spcPts val="0"/>
              </a:spcBef>
              <a:spcAft>
                <a:spcPts val="0"/>
              </a:spcAft>
              <a:buSzPts val="24200"/>
              <a:buNone/>
              <a:defRPr sz="24200"/>
            </a:lvl5pPr>
            <a:lvl6pPr lvl="5" algn="ctr">
              <a:spcBef>
                <a:spcPts val="0"/>
              </a:spcBef>
              <a:spcAft>
                <a:spcPts val="0"/>
              </a:spcAft>
              <a:buSzPts val="24200"/>
              <a:buNone/>
              <a:defRPr sz="24200"/>
            </a:lvl6pPr>
            <a:lvl7pPr lvl="6" algn="ctr">
              <a:spcBef>
                <a:spcPts val="0"/>
              </a:spcBef>
              <a:spcAft>
                <a:spcPts val="0"/>
              </a:spcAft>
              <a:buSzPts val="24200"/>
              <a:buNone/>
              <a:defRPr sz="24200"/>
            </a:lvl7pPr>
            <a:lvl8pPr lvl="7" algn="ctr">
              <a:spcBef>
                <a:spcPts val="0"/>
              </a:spcBef>
              <a:spcAft>
                <a:spcPts val="0"/>
              </a:spcAft>
              <a:buSzPts val="24200"/>
              <a:buNone/>
              <a:defRPr sz="24200"/>
            </a:lvl8pPr>
            <a:lvl9pPr lvl="8" algn="ctr">
              <a:spcBef>
                <a:spcPts val="0"/>
              </a:spcBef>
              <a:spcAft>
                <a:spcPts val="0"/>
              </a:spcAft>
              <a:buSzPts val="24200"/>
              <a:buNone/>
              <a:defRPr sz="24200"/>
            </a:lvl9pPr>
          </a:lstStyle>
          <a:p>
            <a:r>
              <a:rPr lang="it-IT"/>
              <a:t>Fare clic per modificare lo stile del titolo</a:t>
            </a:r>
            <a:endParaRPr/>
          </a:p>
        </p:txBody>
      </p:sp>
      <p:sp>
        <p:nvSpPr>
          <p:cNvPr id="46" name="Google Shape;46;p11"/>
          <p:cNvSpPr txBox="1">
            <a:spLocks noGrp="1"/>
          </p:cNvSpPr>
          <p:nvPr>
            <p:ph type="body" idx="1"/>
          </p:nvPr>
        </p:nvSpPr>
        <p:spPr>
          <a:xfrm>
            <a:off x="623400" y="6444549"/>
            <a:ext cx="17041200" cy="2659500"/>
          </a:xfrm>
          <a:prstGeom prst="rect">
            <a:avLst/>
          </a:prstGeom>
        </p:spPr>
        <p:txBody>
          <a:bodyPr spcFirstLastPara="1">
            <a:normAutofit/>
          </a:bodyPr>
          <a:lstStyle>
            <a:lvl1pPr marL="457200" lvl="0" indent="-457200" algn="ctr">
              <a:spcBef>
                <a:spcPts val="0"/>
              </a:spcBef>
              <a:spcAft>
                <a:spcPts val="0"/>
              </a:spcAft>
              <a:buSzPts val="3600"/>
              <a:buChar char="●"/>
              <a:defRPr/>
            </a:lvl1pPr>
            <a:lvl2pPr marL="914400" lvl="1" indent="-406400" algn="ctr">
              <a:spcBef>
                <a:spcPts val="0"/>
              </a:spcBef>
              <a:spcAft>
                <a:spcPts val="0"/>
              </a:spcAft>
              <a:buSzPts val="2800"/>
              <a:buChar char="○"/>
              <a:defRPr/>
            </a:lvl2pPr>
            <a:lvl3pPr marL="1371600" lvl="2" indent="-406400" algn="ctr">
              <a:spcBef>
                <a:spcPts val="0"/>
              </a:spcBef>
              <a:spcAft>
                <a:spcPts val="0"/>
              </a:spcAft>
              <a:buSzPts val="2800"/>
              <a:buChar char="■"/>
              <a:defRPr/>
            </a:lvl3pPr>
            <a:lvl4pPr marL="1828800" lvl="3" indent="-406400" algn="ctr">
              <a:spcBef>
                <a:spcPts val="0"/>
              </a:spcBef>
              <a:spcAft>
                <a:spcPts val="0"/>
              </a:spcAft>
              <a:buSzPts val="2800"/>
              <a:buChar char="●"/>
              <a:defRPr/>
            </a:lvl4pPr>
            <a:lvl5pPr marL="2286000" lvl="4" indent="-406400" algn="ctr">
              <a:spcBef>
                <a:spcPts val="0"/>
              </a:spcBef>
              <a:spcAft>
                <a:spcPts val="0"/>
              </a:spcAft>
              <a:buSzPts val="2800"/>
              <a:buChar char="○"/>
              <a:defRPr/>
            </a:lvl5pPr>
            <a:lvl6pPr marL="2743200" lvl="5" indent="-406400" algn="ctr">
              <a:spcBef>
                <a:spcPts val="0"/>
              </a:spcBef>
              <a:spcAft>
                <a:spcPts val="0"/>
              </a:spcAft>
              <a:buSzPts val="2800"/>
              <a:buChar char="■"/>
              <a:defRPr/>
            </a:lvl6pPr>
            <a:lvl7pPr marL="3200400" lvl="6" indent="-406400" algn="ctr">
              <a:spcBef>
                <a:spcPts val="0"/>
              </a:spcBef>
              <a:spcAft>
                <a:spcPts val="0"/>
              </a:spcAft>
              <a:buSzPts val="2800"/>
              <a:buChar char="●"/>
              <a:defRPr/>
            </a:lvl7pPr>
            <a:lvl8pPr marL="3657600" lvl="7" indent="-406400" algn="ctr">
              <a:spcBef>
                <a:spcPts val="0"/>
              </a:spcBef>
              <a:spcAft>
                <a:spcPts val="0"/>
              </a:spcAft>
              <a:buSzPts val="2800"/>
              <a:buChar char="○"/>
              <a:defRPr/>
            </a:lvl8pPr>
            <a:lvl9pPr marL="4114800" lvl="8" indent="-406400" algn="ctr">
              <a:spcBef>
                <a:spcPts val="0"/>
              </a:spcBef>
              <a:spcAft>
                <a:spcPts val="0"/>
              </a:spcAft>
              <a:buSzPts val="2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23400" y="4397293"/>
            <a:ext cx="17041200" cy="1721100"/>
          </a:xfrm>
          <a:prstGeom prst="rect">
            <a:avLst/>
          </a:prstGeom>
        </p:spPr>
        <p:txBody>
          <a:bodyPr spcFirstLastPara="1" anchor="ctr">
            <a:normAutofit/>
          </a:bodyPr>
          <a:lstStyle>
            <a:lvl1pPr lvl="0" algn="ctr">
              <a:spcBef>
                <a:spcPts val="0"/>
              </a:spcBef>
              <a:spcAft>
                <a:spcPts val="0"/>
              </a:spcAft>
              <a:buSzPts val="7300"/>
              <a:buNone/>
              <a:defRPr sz="7300"/>
            </a:lvl1pPr>
            <a:lvl2pPr lvl="1" algn="ctr">
              <a:spcBef>
                <a:spcPts val="0"/>
              </a:spcBef>
              <a:spcAft>
                <a:spcPts val="0"/>
              </a:spcAft>
              <a:buSzPts val="7300"/>
              <a:buNone/>
              <a:defRPr sz="7300"/>
            </a:lvl2pPr>
            <a:lvl3pPr lvl="2" algn="ctr">
              <a:spcBef>
                <a:spcPts val="0"/>
              </a:spcBef>
              <a:spcAft>
                <a:spcPts val="0"/>
              </a:spcAft>
              <a:buSzPts val="7300"/>
              <a:buNone/>
              <a:defRPr sz="7300"/>
            </a:lvl3pPr>
            <a:lvl4pPr lvl="3" algn="ctr">
              <a:spcBef>
                <a:spcPts val="0"/>
              </a:spcBef>
              <a:spcAft>
                <a:spcPts val="0"/>
              </a:spcAft>
              <a:buSzPts val="7300"/>
              <a:buNone/>
              <a:defRPr sz="7300"/>
            </a:lvl4pPr>
            <a:lvl5pPr lvl="4" algn="ctr">
              <a:spcBef>
                <a:spcPts val="0"/>
              </a:spcBef>
              <a:spcAft>
                <a:spcPts val="0"/>
              </a:spcAft>
              <a:buSzPts val="7300"/>
              <a:buNone/>
              <a:defRPr sz="7300"/>
            </a:lvl5pPr>
            <a:lvl6pPr lvl="5" algn="ctr">
              <a:spcBef>
                <a:spcPts val="0"/>
              </a:spcBef>
              <a:spcAft>
                <a:spcPts val="0"/>
              </a:spcAft>
              <a:buSzPts val="7300"/>
              <a:buNone/>
              <a:defRPr sz="7300"/>
            </a:lvl6pPr>
            <a:lvl7pPr lvl="6" algn="ctr">
              <a:spcBef>
                <a:spcPts val="0"/>
              </a:spcBef>
              <a:spcAft>
                <a:spcPts val="0"/>
              </a:spcAft>
              <a:buSzPts val="7300"/>
              <a:buNone/>
              <a:defRPr sz="7300"/>
            </a:lvl7pPr>
            <a:lvl8pPr lvl="7" algn="ctr">
              <a:spcBef>
                <a:spcPts val="0"/>
              </a:spcBef>
              <a:spcAft>
                <a:spcPts val="0"/>
              </a:spcAft>
              <a:buSzPts val="7300"/>
              <a:buNone/>
              <a:defRPr sz="7300"/>
            </a:lvl8pPr>
            <a:lvl9pPr lvl="8" algn="ctr">
              <a:spcBef>
                <a:spcPts val="0"/>
              </a:spcBef>
              <a:spcAft>
                <a:spcPts val="0"/>
              </a:spcAft>
              <a:buSzPts val="7300"/>
              <a:buNone/>
              <a:defRPr sz="73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3400" y="909829"/>
            <a:ext cx="17041200" cy="1170900"/>
          </a:xfrm>
          <a:prstGeom prst="rect">
            <a:avLst/>
          </a:prstGeom>
        </p:spPr>
        <p:txBody>
          <a:bodyPr spcFirstLastPara="1">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18" name="Google Shape;18;p4"/>
          <p:cNvSpPr txBox="1">
            <a:spLocks noGrp="1"/>
          </p:cNvSpPr>
          <p:nvPr>
            <p:ph type="body" idx="1"/>
          </p:nvPr>
        </p:nvSpPr>
        <p:spPr>
          <a:xfrm>
            <a:off x="623400" y="2356171"/>
            <a:ext cx="17041200" cy="6984600"/>
          </a:xfrm>
          <a:prstGeom prst="rect">
            <a:avLst/>
          </a:prstGeom>
        </p:spPr>
        <p:txBody>
          <a:bodyPr spcFirstLastPara="1">
            <a:normAutofit/>
          </a:bodyPr>
          <a:lstStyle>
            <a:lvl1pPr marL="457200" lvl="0" indent="-457200">
              <a:spcBef>
                <a:spcPts val="0"/>
              </a:spcBef>
              <a:spcAft>
                <a:spcPts val="0"/>
              </a:spcAft>
              <a:buSzPts val="3600"/>
              <a:buChar char="●"/>
              <a:defRPr/>
            </a:lvl1pPr>
            <a:lvl2pPr marL="914400" lvl="1" indent="-406400">
              <a:spcBef>
                <a:spcPts val="0"/>
              </a:spcBef>
              <a:spcAft>
                <a:spcPts val="0"/>
              </a:spcAft>
              <a:buSzPts val="2800"/>
              <a:buChar char="○"/>
              <a:defRPr/>
            </a:lvl2pPr>
            <a:lvl3pPr marL="1371600" lvl="2" indent="-406400">
              <a:spcBef>
                <a:spcPts val="0"/>
              </a:spcBef>
              <a:spcAft>
                <a:spcPts val="0"/>
              </a:spcAft>
              <a:buSzPts val="2800"/>
              <a:buChar char="■"/>
              <a:defRPr/>
            </a:lvl3pPr>
            <a:lvl4pPr marL="1828800" lvl="3" indent="-406400">
              <a:spcBef>
                <a:spcPts val="0"/>
              </a:spcBef>
              <a:spcAft>
                <a:spcPts val="0"/>
              </a:spcAft>
              <a:buSzPts val="2800"/>
              <a:buChar char="●"/>
              <a:defRPr/>
            </a:lvl4pPr>
            <a:lvl5pPr marL="2286000" lvl="4" indent="-406400">
              <a:spcBef>
                <a:spcPts val="0"/>
              </a:spcBef>
              <a:spcAft>
                <a:spcPts val="0"/>
              </a:spcAft>
              <a:buSzPts val="2800"/>
              <a:buChar char="○"/>
              <a:defRPr/>
            </a:lvl5pPr>
            <a:lvl6pPr marL="2743200" lvl="5" indent="-406400">
              <a:spcBef>
                <a:spcPts val="0"/>
              </a:spcBef>
              <a:spcAft>
                <a:spcPts val="0"/>
              </a:spcAft>
              <a:buSzPts val="2800"/>
              <a:buChar char="■"/>
              <a:defRPr/>
            </a:lvl6pPr>
            <a:lvl7pPr marL="3200400" lvl="6" indent="-406400">
              <a:spcBef>
                <a:spcPts val="0"/>
              </a:spcBef>
              <a:spcAft>
                <a:spcPts val="0"/>
              </a:spcAft>
              <a:buSzPts val="2800"/>
              <a:buChar char="●"/>
              <a:defRPr/>
            </a:lvl7pPr>
            <a:lvl8pPr marL="3657600" lvl="7" indent="-406400">
              <a:spcBef>
                <a:spcPts val="0"/>
              </a:spcBef>
              <a:spcAft>
                <a:spcPts val="0"/>
              </a:spcAft>
              <a:buSzPts val="2800"/>
              <a:buChar char="○"/>
              <a:defRPr/>
            </a:lvl8pPr>
            <a:lvl9pPr marL="4114800" lvl="8" indent="-406400">
              <a:spcBef>
                <a:spcPts val="0"/>
              </a:spcBef>
              <a:spcAft>
                <a:spcPts val="0"/>
              </a:spcAft>
              <a:buSzPts val="2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23400" y="909829"/>
            <a:ext cx="17041200" cy="1170900"/>
          </a:xfrm>
          <a:prstGeom prst="rect">
            <a:avLst/>
          </a:prstGeom>
        </p:spPr>
        <p:txBody>
          <a:bodyPr spcFirstLastPara="1">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22" name="Google Shape;22;p5"/>
          <p:cNvSpPr txBox="1">
            <a:spLocks noGrp="1"/>
          </p:cNvSpPr>
          <p:nvPr>
            <p:ph type="body" idx="1"/>
          </p:nvPr>
        </p:nvSpPr>
        <p:spPr>
          <a:xfrm>
            <a:off x="623400" y="2356171"/>
            <a:ext cx="7999800" cy="6984600"/>
          </a:xfrm>
          <a:prstGeom prst="rect">
            <a:avLst/>
          </a:prstGeom>
        </p:spPr>
        <p:txBody>
          <a:bodyPr spcFirstLastPara="1">
            <a:normAutofit/>
          </a:bodyPr>
          <a:lstStyle>
            <a:lvl1pPr marL="457200" lvl="0" indent="-406400">
              <a:spcBef>
                <a:spcPts val="0"/>
              </a:spcBef>
              <a:spcAft>
                <a:spcPts val="0"/>
              </a:spcAft>
              <a:buSzPts val="2800"/>
              <a:buChar char="●"/>
              <a:defRPr sz="2800"/>
            </a:lvl1pPr>
            <a:lvl2pPr marL="914400" lvl="1" indent="-381000">
              <a:spcBef>
                <a:spcPts val="0"/>
              </a:spcBef>
              <a:spcAft>
                <a:spcPts val="0"/>
              </a:spcAft>
              <a:buSzPts val="2400"/>
              <a:buChar char="○"/>
              <a:defRPr sz="2400"/>
            </a:lvl2pPr>
            <a:lvl3pPr marL="1371600" lvl="2" indent="-381000">
              <a:spcBef>
                <a:spcPts val="0"/>
              </a:spcBef>
              <a:spcAft>
                <a:spcPts val="0"/>
              </a:spcAft>
              <a:buSzPts val="2400"/>
              <a:buChar char="■"/>
              <a:defRPr sz="2400"/>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23" name="Google Shape;23;p5"/>
          <p:cNvSpPr txBox="1">
            <a:spLocks noGrp="1"/>
          </p:cNvSpPr>
          <p:nvPr>
            <p:ph type="body" idx="2"/>
          </p:nvPr>
        </p:nvSpPr>
        <p:spPr>
          <a:xfrm>
            <a:off x="9664800" y="2356171"/>
            <a:ext cx="7999800" cy="6984600"/>
          </a:xfrm>
          <a:prstGeom prst="rect">
            <a:avLst/>
          </a:prstGeom>
        </p:spPr>
        <p:txBody>
          <a:bodyPr spcFirstLastPara="1">
            <a:normAutofit/>
          </a:bodyPr>
          <a:lstStyle>
            <a:lvl1pPr marL="457200" lvl="0" indent="-406400">
              <a:spcBef>
                <a:spcPts val="0"/>
              </a:spcBef>
              <a:spcAft>
                <a:spcPts val="0"/>
              </a:spcAft>
              <a:buSzPts val="2800"/>
              <a:buChar char="●"/>
              <a:defRPr sz="2800"/>
            </a:lvl1pPr>
            <a:lvl2pPr marL="914400" lvl="1" indent="-381000">
              <a:spcBef>
                <a:spcPts val="0"/>
              </a:spcBef>
              <a:spcAft>
                <a:spcPts val="0"/>
              </a:spcAft>
              <a:buSzPts val="2400"/>
              <a:buChar char="○"/>
              <a:defRPr sz="2400"/>
            </a:lvl2pPr>
            <a:lvl3pPr marL="1371600" lvl="2" indent="-381000">
              <a:spcBef>
                <a:spcPts val="0"/>
              </a:spcBef>
              <a:spcAft>
                <a:spcPts val="0"/>
              </a:spcAft>
              <a:buSzPts val="2400"/>
              <a:buChar char="■"/>
              <a:defRPr sz="2400"/>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23400" y="909829"/>
            <a:ext cx="17041200" cy="1170900"/>
          </a:xfrm>
          <a:prstGeom prst="rect">
            <a:avLst/>
          </a:prstGeom>
        </p:spPr>
        <p:txBody>
          <a:bodyPr spcFirstLastPara="1">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623400" y="1135893"/>
            <a:ext cx="5616000" cy="1545000"/>
          </a:xfrm>
          <a:prstGeom prst="rect">
            <a:avLst/>
          </a:prstGeom>
        </p:spPr>
        <p:txBody>
          <a:bodyPr spcFirstLastPara="1" anchor="b">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0" name="Google Shape;30;p7"/>
          <p:cNvSpPr txBox="1">
            <a:spLocks noGrp="1"/>
          </p:cNvSpPr>
          <p:nvPr>
            <p:ph type="body" idx="1"/>
          </p:nvPr>
        </p:nvSpPr>
        <p:spPr>
          <a:xfrm>
            <a:off x="623400" y="2840960"/>
            <a:ext cx="5616000" cy="6500100"/>
          </a:xfrm>
          <a:prstGeom prst="rect">
            <a:avLst/>
          </a:prstGeom>
        </p:spPr>
        <p:txBody>
          <a:bodyPr spcFirstLastPara="1">
            <a:normAutofit/>
          </a:bodyPr>
          <a:lstStyle>
            <a:lvl1pPr marL="457200" lvl="0" indent="-381000">
              <a:spcBef>
                <a:spcPts val="0"/>
              </a:spcBef>
              <a:spcAft>
                <a:spcPts val="0"/>
              </a:spcAft>
              <a:buSzPts val="2400"/>
              <a:buChar char="●"/>
              <a:defRPr sz="2400"/>
            </a:lvl1pPr>
            <a:lvl2pPr marL="914400" lvl="1" indent="-381000">
              <a:spcBef>
                <a:spcPts val="0"/>
              </a:spcBef>
              <a:spcAft>
                <a:spcPts val="0"/>
              </a:spcAft>
              <a:buSzPts val="2400"/>
              <a:buChar char="○"/>
              <a:defRPr sz="2400"/>
            </a:lvl2pPr>
            <a:lvl3pPr marL="1371600" lvl="2" indent="-381000">
              <a:spcBef>
                <a:spcPts val="0"/>
              </a:spcBef>
              <a:spcAft>
                <a:spcPts val="0"/>
              </a:spcAft>
              <a:buSzPts val="2400"/>
              <a:buChar char="■"/>
              <a:defRPr sz="2400"/>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980500" y="920307"/>
            <a:ext cx="12735600" cy="8363400"/>
          </a:xfrm>
          <a:prstGeom prst="rect">
            <a:avLst/>
          </a:prstGeom>
        </p:spPr>
        <p:txBody>
          <a:bodyPr spcFirstLastPara="1" anchor="ctr">
            <a:normAutofit/>
          </a:bodyPr>
          <a:lstStyle>
            <a:lvl1pPr lvl="0">
              <a:spcBef>
                <a:spcPts val="0"/>
              </a:spcBef>
              <a:spcAft>
                <a:spcPts val="0"/>
              </a:spcAft>
              <a:buSzPts val="9700"/>
              <a:buNone/>
              <a:defRPr sz="9700"/>
            </a:lvl1pPr>
            <a:lvl2pPr lvl="1">
              <a:spcBef>
                <a:spcPts val="0"/>
              </a:spcBef>
              <a:spcAft>
                <a:spcPts val="0"/>
              </a:spcAft>
              <a:buSzPts val="9700"/>
              <a:buNone/>
              <a:defRPr sz="9700"/>
            </a:lvl2pPr>
            <a:lvl3pPr lvl="2">
              <a:spcBef>
                <a:spcPts val="0"/>
              </a:spcBef>
              <a:spcAft>
                <a:spcPts val="0"/>
              </a:spcAft>
              <a:buSzPts val="9700"/>
              <a:buNone/>
              <a:defRPr sz="9700"/>
            </a:lvl3pPr>
            <a:lvl4pPr lvl="3">
              <a:spcBef>
                <a:spcPts val="0"/>
              </a:spcBef>
              <a:spcAft>
                <a:spcPts val="0"/>
              </a:spcAft>
              <a:buSzPts val="9700"/>
              <a:buNone/>
              <a:defRPr sz="9700"/>
            </a:lvl4pPr>
            <a:lvl5pPr lvl="4">
              <a:spcBef>
                <a:spcPts val="0"/>
              </a:spcBef>
              <a:spcAft>
                <a:spcPts val="0"/>
              </a:spcAft>
              <a:buSzPts val="9700"/>
              <a:buNone/>
              <a:defRPr sz="9700"/>
            </a:lvl5pPr>
            <a:lvl6pPr lvl="5">
              <a:spcBef>
                <a:spcPts val="0"/>
              </a:spcBef>
              <a:spcAft>
                <a:spcPts val="0"/>
              </a:spcAft>
              <a:buSzPts val="9700"/>
              <a:buNone/>
              <a:defRPr sz="9700"/>
            </a:lvl6pPr>
            <a:lvl7pPr lvl="6">
              <a:spcBef>
                <a:spcPts val="0"/>
              </a:spcBef>
              <a:spcAft>
                <a:spcPts val="0"/>
              </a:spcAft>
              <a:buSzPts val="9700"/>
              <a:buNone/>
              <a:defRPr sz="9700"/>
            </a:lvl7pPr>
            <a:lvl8pPr lvl="7">
              <a:spcBef>
                <a:spcPts val="0"/>
              </a:spcBef>
              <a:spcAft>
                <a:spcPts val="0"/>
              </a:spcAft>
              <a:buSzPts val="9700"/>
              <a:buNone/>
              <a:defRPr sz="9700"/>
            </a:lvl8pPr>
            <a:lvl9pPr lvl="8">
              <a:spcBef>
                <a:spcPts val="0"/>
              </a:spcBef>
              <a:spcAft>
                <a:spcPts val="0"/>
              </a:spcAft>
              <a:buSzPts val="9700"/>
              <a:buNone/>
              <a:defRPr sz="97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35"/>
        <p:cNvGrpSpPr/>
        <p:nvPr/>
      </p:nvGrpSpPr>
      <p:grpSpPr>
        <a:xfrm>
          <a:off x="0" y="0"/>
          <a:ext cx="0" cy="0"/>
          <a:chOff x="0" y="0"/>
          <a:chExt cx="0" cy="0"/>
        </a:xfrm>
      </p:grpSpPr>
      <p:sp>
        <p:nvSpPr>
          <p:cNvPr id="5" name="Google Shape;36;p9"/>
          <p:cNvSpPr>
            <a:spLocks noChangeArrowheads="1"/>
          </p:cNvSpPr>
          <p:nvPr/>
        </p:nvSpPr>
        <p:spPr bwMode="auto">
          <a:xfrm>
            <a:off x="9144000" y="0"/>
            <a:ext cx="9144000" cy="10515600"/>
          </a:xfrm>
          <a:prstGeom prst="rect">
            <a:avLst/>
          </a:prstGeom>
          <a:solidFill>
            <a:schemeClr val="tx2"/>
          </a:solidFill>
          <a:ln w="9525">
            <a:noFill/>
            <a:miter lim="800000"/>
            <a:headEnd/>
            <a:tailEnd/>
          </a:ln>
        </p:spPr>
        <p:txBody>
          <a:bodyPr lIns="184200" tIns="184200" rIns="184200" bIns="184200" anchor="ctr"/>
          <a:lstStyle/>
          <a:p>
            <a:pPr>
              <a:buClr>
                <a:srgbClr val="000000"/>
              </a:buClr>
              <a:buFont typeface="Arial" charset="0"/>
              <a:buNone/>
            </a:pPr>
            <a:endParaRPr lang="it-IT"/>
          </a:p>
        </p:txBody>
      </p:sp>
      <p:sp>
        <p:nvSpPr>
          <p:cNvPr id="37" name="Google Shape;37;p9"/>
          <p:cNvSpPr txBox="1">
            <a:spLocks noGrp="1"/>
          </p:cNvSpPr>
          <p:nvPr>
            <p:ph type="title"/>
          </p:nvPr>
        </p:nvSpPr>
        <p:spPr>
          <a:xfrm>
            <a:off x="531000" y="2521158"/>
            <a:ext cx="8090400" cy="3030600"/>
          </a:xfrm>
          <a:prstGeom prst="rect">
            <a:avLst/>
          </a:prstGeom>
        </p:spPr>
        <p:txBody>
          <a:bodyPr spcFirstLastPara="1" anchor="b">
            <a:normAutofit/>
          </a:bodyPr>
          <a:lstStyle>
            <a:lvl1pPr lvl="0" algn="ctr">
              <a:spcBef>
                <a:spcPts val="0"/>
              </a:spcBef>
              <a:spcAft>
                <a:spcPts val="0"/>
              </a:spcAft>
              <a:buSzPts val="8500"/>
              <a:buNone/>
              <a:defRPr sz="8500"/>
            </a:lvl1pPr>
            <a:lvl2pPr lvl="1" algn="ctr">
              <a:spcBef>
                <a:spcPts val="0"/>
              </a:spcBef>
              <a:spcAft>
                <a:spcPts val="0"/>
              </a:spcAft>
              <a:buSzPts val="8500"/>
              <a:buNone/>
              <a:defRPr sz="8500"/>
            </a:lvl2pPr>
            <a:lvl3pPr lvl="2" algn="ctr">
              <a:spcBef>
                <a:spcPts val="0"/>
              </a:spcBef>
              <a:spcAft>
                <a:spcPts val="0"/>
              </a:spcAft>
              <a:buSzPts val="8500"/>
              <a:buNone/>
              <a:defRPr sz="8500"/>
            </a:lvl3pPr>
            <a:lvl4pPr lvl="3" algn="ctr">
              <a:spcBef>
                <a:spcPts val="0"/>
              </a:spcBef>
              <a:spcAft>
                <a:spcPts val="0"/>
              </a:spcAft>
              <a:buSzPts val="8500"/>
              <a:buNone/>
              <a:defRPr sz="8500"/>
            </a:lvl4pPr>
            <a:lvl5pPr lvl="4" algn="ctr">
              <a:spcBef>
                <a:spcPts val="0"/>
              </a:spcBef>
              <a:spcAft>
                <a:spcPts val="0"/>
              </a:spcAft>
              <a:buSzPts val="8500"/>
              <a:buNone/>
              <a:defRPr sz="8500"/>
            </a:lvl5pPr>
            <a:lvl6pPr lvl="5" algn="ctr">
              <a:spcBef>
                <a:spcPts val="0"/>
              </a:spcBef>
              <a:spcAft>
                <a:spcPts val="0"/>
              </a:spcAft>
              <a:buSzPts val="8500"/>
              <a:buNone/>
              <a:defRPr sz="8500"/>
            </a:lvl6pPr>
            <a:lvl7pPr lvl="6" algn="ctr">
              <a:spcBef>
                <a:spcPts val="0"/>
              </a:spcBef>
              <a:spcAft>
                <a:spcPts val="0"/>
              </a:spcAft>
              <a:buSzPts val="8500"/>
              <a:buNone/>
              <a:defRPr sz="8500"/>
            </a:lvl7pPr>
            <a:lvl8pPr lvl="7" algn="ctr">
              <a:spcBef>
                <a:spcPts val="0"/>
              </a:spcBef>
              <a:spcAft>
                <a:spcPts val="0"/>
              </a:spcAft>
              <a:buSzPts val="8500"/>
              <a:buNone/>
              <a:defRPr sz="8500"/>
            </a:lvl8pPr>
            <a:lvl9pPr lvl="8" algn="ctr">
              <a:spcBef>
                <a:spcPts val="0"/>
              </a:spcBef>
              <a:spcAft>
                <a:spcPts val="0"/>
              </a:spcAft>
              <a:buSzPts val="8500"/>
              <a:buNone/>
              <a:defRPr sz="8500"/>
            </a:lvl9pPr>
          </a:lstStyle>
          <a:p>
            <a:endParaRPr/>
          </a:p>
        </p:txBody>
      </p:sp>
      <p:sp>
        <p:nvSpPr>
          <p:cNvPr id="38" name="Google Shape;38;p9"/>
          <p:cNvSpPr txBox="1">
            <a:spLocks noGrp="1"/>
          </p:cNvSpPr>
          <p:nvPr>
            <p:ph type="subTitle" idx="1"/>
          </p:nvPr>
        </p:nvSpPr>
        <p:spPr>
          <a:xfrm>
            <a:off x="531000" y="5730731"/>
            <a:ext cx="8090400" cy="2525100"/>
          </a:xfrm>
          <a:prstGeom prst="rect">
            <a:avLst/>
          </a:prstGeom>
        </p:spPr>
        <p:txBody>
          <a:bodyPr spcFirstLastPara="1">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9" name="Google Shape;39;p9"/>
          <p:cNvSpPr txBox="1">
            <a:spLocks noGrp="1"/>
          </p:cNvSpPr>
          <p:nvPr>
            <p:ph type="body" idx="2"/>
          </p:nvPr>
        </p:nvSpPr>
        <p:spPr>
          <a:xfrm>
            <a:off x="9879000" y="1480331"/>
            <a:ext cx="7674000" cy="7554300"/>
          </a:xfrm>
          <a:prstGeom prst="rect">
            <a:avLst/>
          </a:prstGeom>
        </p:spPr>
        <p:txBody>
          <a:bodyPr spcFirstLastPara="1" anchor="ctr">
            <a:normAutofit/>
          </a:bodyPr>
          <a:lstStyle>
            <a:lvl1pPr marL="457200" lvl="0" indent="-457200">
              <a:spcBef>
                <a:spcPts val="0"/>
              </a:spcBef>
              <a:spcAft>
                <a:spcPts val="0"/>
              </a:spcAft>
              <a:buSzPts val="3600"/>
              <a:buChar char="●"/>
              <a:defRPr/>
            </a:lvl1pPr>
            <a:lvl2pPr marL="914400" lvl="1" indent="-406400">
              <a:spcBef>
                <a:spcPts val="0"/>
              </a:spcBef>
              <a:spcAft>
                <a:spcPts val="0"/>
              </a:spcAft>
              <a:buSzPts val="2800"/>
              <a:buChar char="○"/>
              <a:defRPr/>
            </a:lvl2pPr>
            <a:lvl3pPr marL="1371600" lvl="2" indent="-406400">
              <a:spcBef>
                <a:spcPts val="0"/>
              </a:spcBef>
              <a:spcAft>
                <a:spcPts val="0"/>
              </a:spcAft>
              <a:buSzPts val="2800"/>
              <a:buChar char="■"/>
              <a:defRPr/>
            </a:lvl3pPr>
            <a:lvl4pPr marL="1828800" lvl="3" indent="-406400">
              <a:spcBef>
                <a:spcPts val="0"/>
              </a:spcBef>
              <a:spcAft>
                <a:spcPts val="0"/>
              </a:spcAft>
              <a:buSzPts val="2800"/>
              <a:buChar char="●"/>
              <a:defRPr/>
            </a:lvl4pPr>
            <a:lvl5pPr marL="2286000" lvl="4" indent="-406400">
              <a:spcBef>
                <a:spcPts val="0"/>
              </a:spcBef>
              <a:spcAft>
                <a:spcPts val="0"/>
              </a:spcAft>
              <a:buSzPts val="2800"/>
              <a:buChar char="○"/>
              <a:defRPr/>
            </a:lvl5pPr>
            <a:lvl6pPr marL="2743200" lvl="5" indent="-406400">
              <a:spcBef>
                <a:spcPts val="0"/>
              </a:spcBef>
              <a:spcAft>
                <a:spcPts val="0"/>
              </a:spcAft>
              <a:buSzPts val="2800"/>
              <a:buChar char="■"/>
              <a:defRPr/>
            </a:lvl6pPr>
            <a:lvl7pPr marL="3200400" lvl="6" indent="-406400">
              <a:spcBef>
                <a:spcPts val="0"/>
              </a:spcBef>
              <a:spcAft>
                <a:spcPts val="0"/>
              </a:spcAft>
              <a:buSzPts val="2800"/>
              <a:buChar char="●"/>
              <a:defRPr/>
            </a:lvl7pPr>
            <a:lvl8pPr marL="3657600" lvl="7" indent="-406400">
              <a:spcBef>
                <a:spcPts val="0"/>
              </a:spcBef>
              <a:spcAft>
                <a:spcPts val="0"/>
              </a:spcAft>
              <a:buSzPts val="2800"/>
              <a:buChar char="○"/>
              <a:defRPr/>
            </a:lvl8pPr>
            <a:lvl9pPr marL="4114800" lvl="8" indent="-406400">
              <a:spcBef>
                <a:spcPts val="0"/>
              </a:spcBef>
              <a:spcAft>
                <a:spcPts val="0"/>
              </a:spcAft>
              <a:buSzPts val="2800"/>
              <a:buChar char="■"/>
              <a:defRPr/>
            </a:lvl9pPr>
          </a:lstStyle>
          <a:p>
            <a:endParaRPr/>
          </a:p>
        </p:txBody>
      </p:sp>
      <p:sp>
        <p:nvSpPr>
          <p:cNvPr id="6" name="Google Shape;40;p9"/>
          <p:cNvSpPr txBox="1">
            <a:spLocks noGrp="1"/>
          </p:cNvSpPr>
          <p:nvPr>
            <p:ph type="sldNum" idx="10"/>
          </p:nvPr>
        </p:nvSpPr>
        <p:spPr bwMode="auto">
          <a:xfrm>
            <a:off x="16944975" y="9532938"/>
            <a:ext cx="1096963" cy="804862"/>
          </a:xfrm>
          <a:prstGeom prst="rect">
            <a:avLst/>
          </a:prstGeom>
          <a:noFill/>
          <a:ln>
            <a:miter lim="800000"/>
            <a:headEnd/>
            <a:tailEnd/>
          </a:ln>
        </p:spPr>
        <p:txBody>
          <a:bodyPr vert="horz" wrap="square" lIns="184200" tIns="184200" rIns="184200" bIns="184200" numCol="1" anchor="ctr" anchorCtr="0" compatLnSpc="1">
            <a:prstTxWarp prst="textNoShape">
              <a:avLst/>
            </a:prstTxWarp>
          </a:bodyPr>
          <a:lstStyle>
            <a:lvl1pPr algn="r">
              <a:buClr>
                <a:srgbClr val="000000"/>
              </a:buClr>
              <a:buFont typeface="Arial" charset="0"/>
              <a:buNone/>
              <a:defRPr sz="2000">
                <a:solidFill>
                  <a:srgbClr val="595959"/>
                </a:solidFill>
              </a:defRPr>
            </a:lvl1pPr>
          </a:lstStyle>
          <a:p>
            <a:fld id="{06578D01-9F34-42B8-9E8B-84BC7DFC8D8C}"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623400" y="8649176"/>
            <a:ext cx="11997600" cy="1237200"/>
          </a:xfrm>
          <a:prstGeom prst="rect">
            <a:avLst/>
          </a:prstGeom>
        </p:spPr>
        <p:txBody>
          <a:bodyPr spcFirstLastPara="1" anchor="ctr">
            <a:normAutofit/>
          </a:bodyPr>
          <a:lstStyle>
            <a:lvl1pPr marL="457200" lvl="0" indent="-228600">
              <a:lnSpc>
                <a:spcPct val="100000"/>
              </a:lnSpc>
              <a:spcBef>
                <a:spcPts val="0"/>
              </a:spcBef>
              <a:spcAft>
                <a:spcPts val="0"/>
              </a:spcAft>
              <a:buSzPts val="36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623888" y="909638"/>
            <a:ext cx="17040225" cy="1171575"/>
          </a:xfrm>
          <a:prstGeom prst="rect">
            <a:avLst/>
          </a:prstGeom>
          <a:noFill/>
          <a:ln w="9525">
            <a:noFill/>
            <a:miter lim="800000"/>
            <a:headEnd/>
            <a:tailEnd/>
          </a:ln>
        </p:spPr>
        <p:txBody>
          <a:bodyPr vert="horz" wrap="square" lIns="184200" tIns="184200" rIns="184200" bIns="184200" numCol="1" anchor="t" anchorCtr="0" compatLnSpc="1">
            <a:prstTxWarp prst="textNoShape">
              <a:avLst/>
            </a:prstTxWarp>
          </a:bodyPr>
          <a:lstStyle/>
          <a:p>
            <a:pPr lvl="0"/>
            <a:endParaRPr lang="it-IT" smtClean="0">
              <a:sym typeface="Arial" charset="0"/>
            </a:endParaRPr>
          </a:p>
        </p:txBody>
      </p:sp>
      <p:sp>
        <p:nvSpPr>
          <p:cNvPr id="1027" name="Google Shape;7;p1"/>
          <p:cNvSpPr txBox="1">
            <a:spLocks noGrp="1"/>
          </p:cNvSpPr>
          <p:nvPr>
            <p:ph type="body" idx="1"/>
          </p:nvPr>
        </p:nvSpPr>
        <p:spPr bwMode="auto">
          <a:xfrm>
            <a:off x="623888" y="2355850"/>
            <a:ext cx="17040225" cy="6985000"/>
          </a:xfrm>
          <a:prstGeom prst="rect">
            <a:avLst/>
          </a:prstGeom>
          <a:noFill/>
          <a:ln w="9525">
            <a:noFill/>
            <a:miter lim="800000"/>
            <a:headEnd/>
            <a:tailEnd/>
          </a:ln>
        </p:spPr>
        <p:txBody>
          <a:bodyPr vert="horz" wrap="square" lIns="184200" tIns="184200" rIns="184200" bIns="184200" numCol="1" anchor="t" anchorCtr="0" compatLnSpc="1">
            <a:prstTxWarp prst="textNoShape">
              <a:avLst/>
            </a:prstTxWarp>
          </a:bodyPr>
          <a:lstStyle/>
          <a:p>
            <a:pPr lvl="0"/>
            <a:endParaRPr lang="it-IT" smtClean="0">
              <a:sym typeface="Arial" charset="0"/>
            </a:endParaRPr>
          </a:p>
        </p:txBody>
      </p:sp>
      <p:sp>
        <p:nvSpPr>
          <p:cNvPr id="1028" name="Google Shape;8;p1"/>
          <p:cNvSpPr txBox="1">
            <a:spLocks noGrp="1"/>
          </p:cNvSpPr>
          <p:nvPr/>
        </p:nvSpPr>
        <p:spPr bwMode="auto">
          <a:xfrm>
            <a:off x="16944975" y="9532938"/>
            <a:ext cx="1096963" cy="804862"/>
          </a:xfrm>
          <a:prstGeom prst="rect">
            <a:avLst/>
          </a:prstGeom>
          <a:noFill/>
          <a:ln w="9525">
            <a:noFill/>
            <a:miter lim="800000"/>
            <a:headEnd/>
            <a:tailEnd/>
          </a:ln>
        </p:spPr>
        <p:txBody>
          <a:bodyPr lIns="184200" tIns="184200" rIns="184200" bIns="184200" anchor="ctr"/>
          <a:lstStyle/>
          <a:p>
            <a:pPr algn="r">
              <a:buClr>
                <a:srgbClr val="000000"/>
              </a:buClr>
              <a:buFont typeface="Arial" charset="0"/>
              <a:buNone/>
            </a:pPr>
            <a:fld id="{BF5C27CD-2A41-44F5-809D-CE9CA772CF37}" type="slidenum">
              <a:rPr lang="it-IT" sz="2000">
                <a:solidFill>
                  <a:srgbClr val="595959"/>
                </a:solidFill>
              </a:rPr>
              <a:pPr algn="r">
                <a:buClr>
                  <a:srgbClr val="000000"/>
                </a:buClr>
                <a:buFont typeface="Arial" charset="0"/>
                <a:buNone/>
              </a:pPr>
              <a:t>‹N›</a:t>
            </a:fld>
            <a:endParaRPr lang="it-IT" sz="2000">
              <a:solidFill>
                <a:srgbClr val="595959"/>
              </a:solidFill>
            </a:endParaRPr>
          </a:p>
        </p:txBody>
      </p:sp>
    </p:spTree>
  </p:cSld>
  <p:clrMap bg1="lt1" tx1="dk1" bg2="dk2" tx2="lt2" accent1="accent1" accent2="accent2" accent3="accent3" accent4="accent4" accent5="accent5" accent6="accent6" hlink="hlink" folHlink="folHlink"/>
  <p:sldLayoutIdLst>
    <p:sldLayoutId id="2147483670" r:id="rId1"/>
    <p:sldLayoutId id="2147483669" r:id="rId2"/>
    <p:sldLayoutId id="2147483668" r:id="rId3"/>
    <p:sldLayoutId id="2147483667" r:id="rId4"/>
    <p:sldLayoutId id="2147483666" r:id="rId5"/>
    <p:sldLayoutId id="2147483665" r:id="rId6"/>
    <p:sldLayoutId id="2147483664" r:id="rId7"/>
    <p:sldLayoutId id="2147483671" r:id="rId8"/>
    <p:sldLayoutId id="2147483663" r:id="rId9"/>
    <p:sldLayoutId id="2147483662" r:id="rId10"/>
    <p:sldLayoutId id="2147483661"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slide" Target="slide35.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slide" Target="slide34.xml"/><Relationship Id="rId5" Type="http://schemas.openxmlformats.org/officeDocument/2006/relationships/hyperlink" Target="https://www.youtube.com/watch?v=wIU9NdCBBkE" TargetMode="External"/><Relationship Id="rId4" Type="http://schemas.openxmlformats.org/officeDocument/2006/relationships/slide" Target="slide3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slide" Target="slide37.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slide" Target="slide36.xml"/><Relationship Id="rId5" Type="http://schemas.openxmlformats.org/officeDocument/2006/relationships/hyperlink" Target="https://www.youtube.com/watch?v=TJ9aN4VSaZE" TargetMode="External"/><Relationship Id="rId4" Type="http://schemas.openxmlformats.org/officeDocument/2006/relationships/hyperlink" Target="https://www.youtube.com/watch?v=HkwTDyR84A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hyperlink" Target="https://www.youtube.com/watch?v=TygeEMUCLwU" TargetMode="External"/><Relationship Id="rId18" Type="http://schemas.openxmlformats.org/officeDocument/2006/relationships/hyperlink" Target="https://www.youtube.com/watch?v=2e-Mr7awID0" TargetMode="External"/><Relationship Id="rId26" Type="http://schemas.openxmlformats.org/officeDocument/2006/relationships/hyperlink" Target="https://www.youtube.com/watch?v=Bc2NidSLUSc" TargetMode="External"/><Relationship Id="rId39" Type="http://schemas.openxmlformats.org/officeDocument/2006/relationships/hyperlink" Target="https://www.youtube.com/watch?v=wIU9NdCBBkE" TargetMode="External"/><Relationship Id="rId3" Type="http://schemas.openxmlformats.org/officeDocument/2006/relationships/image" Target="../media/image12.jpeg"/><Relationship Id="rId21" Type="http://schemas.openxmlformats.org/officeDocument/2006/relationships/slide" Target="slide23.xml"/><Relationship Id="rId34" Type="http://schemas.openxmlformats.org/officeDocument/2006/relationships/slide" Target="slide30.xml"/><Relationship Id="rId42" Type="http://schemas.openxmlformats.org/officeDocument/2006/relationships/hyperlink" Target="https://www.youtube.com/watch?v=HkwTDyR84Ao" TargetMode="External"/><Relationship Id="rId7" Type="http://schemas.openxmlformats.org/officeDocument/2006/relationships/slide" Target="slide14.xml"/><Relationship Id="rId12" Type="http://schemas.openxmlformats.org/officeDocument/2006/relationships/slide" Target="slide18.xml"/><Relationship Id="rId17" Type="http://schemas.openxmlformats.org/officeDocument/2006/relationships/slide" Target="slide20.xml"/><Relationship Id="rId25" Type="http://schemas.openxmlformats.org/officeDocument/2006/relationships/hyperlink" Target="https://www.youtube.com/watch?v=wV7fedNs0oU" TargetMode="External"/><Relationship Id="rId33" Type="http://schemas.openxmlformats.org/officeDocument/2006/relationships/slide" Target="slide28.xml"/><Relationship Id="rId38" Type="http://schemas.openxmlformats.org/officeDocument/2006/relationships/slide" Target="slide33.xml"/><Relationship Id="rId46" Type="http://schemas.openxmlformats.org/officeDocument/2006/relationships/hyperlink" Target="https://www.shapeamerica.org/standards/pe/upload/Grade-Level-Outcomes-for-K-12-Physical-Education.pdf" TargetMode="External"/><Relationship Id="rId2" Type="http://schemas.openxmlformats.org/officeDocument/2006/relationships/notesSlide" Target="../notesSlides/notesSlide13.xml"/><Relationship Id="rId16" Type="http://schemas.openxmlformats.org/officeDocument/2006/relationships/hyperlink" Target="https://www.youtube.com/watch?v=dRQf3yFXO1Y" TargetMode="External"/><Relationship Id="rId20" Type="http://schemas.openxmlformats.org/officeDocument/2006/relationships/slide" Target="slide22.xml"/><Relationship Id="rId29" Type="http://schemas.openxmlformats.org/officeDocument/2006/relationships/hyperlink" Target="https://www.youtube.com/watch?v=d3LPrhI0v-w" TargetMode="External"/><Relationship Id="rId41" Type="http://schemas.openxmlformats.org/officeDocument/2006/relationships/slide" Target="slide35.xml"/><Relationship Id="rId1" Type="http://schemas.openxmlformats.org/officeDocument/2006/relationships/slideLayout" Target="../slideLayouts/slideLayout11.xml"/><Relationship Id="rId6" Type="http://schemas.openxmlformats.org/officeDocument/2006/relationships/hyperlink" Target="https://www.youtube.com/watch?v=57mc7Df7Arw" TargetMode="External"/><Relationship Id="rId11" Type="http://schemas.openxmlformats.org/officeDocument/2006/relationships/slide" Target="slide17.xml"/><Relationship Id="rId24" Type="http://schemas.openxmlformats.org/officeDocument/2006/relationships/slide" Target="slide25.xml"/><Relationship Id="rId32" Type="http://schemas.openxmlformats.org/officeDocument/2006/relationships/slide" Target="slide29.xml"/><Relationship Id="rId37" Type="http://schemas.openxmlformats.org/officeDocument/2006/relationships/slide" Target="slide32.xml"/><Relationship Id="rId40" Type="http://schemas.openxmlformats.org/officeDocument/2006/relationships/slide" Target="slide34.xml"/><Relationship Id="rId45" Type="http://schemas.openxmlformats.org/officeDocument/2006/relationships/slide" Target="slide37.xml"/><Relationship Id="rId5" Type="http://schemas.openxmlformats.org/officeDocument/2006/relationships/hyperlink" Target="https://www.youtube.com/watch?v=0JvTJchlk48" TargetMode="External"/><Relationship Id="rId15" Type="http://schemas.openxmlformats.org/officeDocument/2006/relationships/slide" Target="slide19.xml"/><Relationship Id="rId23" Type="http://schemas.openxmlformats.org/officeDocument/2006/relationships/slide" Target="slide24.xml"/><Relationship Id="rId28" Type="http://schemas.openxmlformats.org/officeDocument/2006/relationships/slide" Target="slide26.xml"/><Relationship Id="rId36" Type="http://schemas.openxmlformats.org/officeDocument/2006/relationships/hyperlink" Target="https://www.youtube.com/watch?v=CSUQzUZrgvA" TargetMode="External"/><Relationship Id="rId10" Type="http://schemas.openxmlformats.org/officeDocument/2006/relationships/hyperlink" Target="https://www.youtube.com/watch?v=o3Qz0LtQZ_I" TargetMode="External"/><Relationship Id="rId19" Type="http://schemas.openxmlformats.org/officeDocument/2006/relationships/slide" Target="slide21.xml"/><Relationship Id="rId31" Type="http://schemas.openxmlformats.org/officeDocument/2006/relationships/hyperlink" Target="https://www.youtube.com/watch?v=R2S_uh20nvc" TargetMode="External"/><Relationship Id="rId44" Type="http://schemas.openxmlformats.org/officeDocument/2006/relationships/slide" Target="slide36.xml"/><Relationship Id="rId4" Type="http://schemas.openxmlformats.org/officeDocument/2006/relationships/hyperlink" Target="https://www.youtube.com/watch?v=DcLb2lX6los" TargetMode="External"/><Relationship Id="rId9" Type="http://schemas.openxmlformats.org/officeDocument/2006/relationships/slide" Target="slide15.xml"/><Relationship Id="rId14" Type="http://schemas.openxmlformats.org/officeDocument/2006/relationships/hyperlink" Target="https://www.youtube.com/watch?v=1yH4XP1Tda0" TargetMode="External"/><Relationship Id="rId22" Type="http://schemas.openxmlformats.org/officeDocument/2006/relationships/hyperlink" Target="https://www.youtube.com/watch?v=a1rn12Djj3M" TargetMode="External"/><Relationship Id="rId27" Type="http://schemas.openxmlformats.org/officeDocument/2006/relationships/hyperlink" Target="https://www.youtube.com/watch?v=G_n_tlesB-I" TargetMode="External"/><Relationship Id="rId30" Type="http://schemas.openxmlformats.org/officeDocument/2006/relationships/slide" Target="slide27.xml"/><Relationship Id="rId35" Type="http://schemas.openxmlformats.org/officeDocument/2006/relationships/slide" Target="slide31.xml"/><Relationship Id="rId43" Type="http://schemas.openxmlformats.org/officeDocument/2006/relationships/hyperlink" Target="https://www.youtube.com/watch?v=TJ9aN4VSaZ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slide" Target="slide14.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youtube.com/watch?v=57mc7Df7Arw" TargetMode="External"/><Relationship Id="rId5" Type="http://schemas.openxmlformats.org/officeDocument/2006/relationships/hyperlink" Target="https://www.youtube.com/watch?v=0JvTJchlk48" TargetMode="External"/><Relationship Id="rId4" Type="http://schemas.openxmlformats.org/officeDocument/2006/relationships/hyperlink" Target="https://www.youtube.com/watch?v=DcLb2lX6lo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17.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hyperlink" Target="https://www.youtube.com/watch?v=o3Qz0LtQZ_I" TargetMode="External"/><Relationship Id="rId5" Type="http://schemas.openxmlformats.org/officeDocument/2006/relationships/slide" Target="slide15.xml"/><Relationship Id="rId4" Type="http://schemas.openxmlformats.org/officeDocument/2006/relationships/slide" Target="slide16.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11.xml"/><Relationship Id="rId5" Type="http://schemas.openxmlformats.org/officeDocument/2006/relationships/hyperlink" Target="http://www.wiffle.com/pages/game_rules.asp?page=game_rules" TargetMode="External"/><Relationship Id="rId4" Type="http://schemas.openxmlformats.org/officeDocument/2006/relationships/hyperlink" Target="https://www.youtube.com/watch?v=WO0Q84vFsYw"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19.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s://www.youtube.com/watch?v=1yH4XP1Tda0" TargetMode="External"/><Relationship Id="rId5" Type="http://schemas.openxmlformats.org/officeDocument/2006/relationships/hyperlink" Target="https://www.youtube.com/watch?v=TygeEMUCLwU" TargetMode="External"/><Relationship Id="rId4" Type="http://schemas.openxmlformats.org/officeDocument/2006/relationships/slide" Target="slide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slide" Target="slide21.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s://www.youtube.com/watch?v=2e-Mr7awID0" TargetMode="External"/><Relationship Id="rId5" Type="http://schemas.openxmlformats.org/officeDocument/2006/relationships/slide" Target="slide20.xml"/><Relationship Id="rId4" Type="http://schemas.openxmlformats.org/officeDocument/2006/relationships/hyperlink" Target="https://www.youtube.com/watch?v=dRQf3yFXO1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slide" Target="slide24.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https://www.youtube.com/watch?v=a1rn12Djj3M" TargetMode="External"/><Relationship Id="rId5" Type="http://schemas.openxmlformats.org/officeDocument/2006/relationships/slide" Target="slide23.xml"/><Relationship Id="rId4" Type="http://schemas.openxmlformats.org/officeDocument/2006/relationships/slide" Target="slide22.xml"/></Relationships>
</file>

<file path=ppt/slides/_rels/slide7.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7.jpeg"/><Relationship Id="rId7" Type="http://schemas.openxmlformats.org/officeDocument/2006/relationships/hyperlink" Target="https://www.youtube.com/watch?v=G_n_tlesB-I"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hyperlink" Target="https://www.youtube.com/watch?v=Bc2NidSLUSc" TargetMode="External"/><Relationship Id="rId5" Type="http://schemas.openxmlformats.org/officeDocument/2006/relationships/hyperlink" Target="https://www.youtube.com/watch?v=wV7fedNs0oU" TargetMode="External"/><Relationship Id="rId4" Type="http://schemas.openxmlformats.org/officeDocument/2006/relationships/slide" Target="slide25.xml"/></Relationships>
</file>

<file path=ppt/slides/_rels/slide8.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8.jpeg"/><Relationship Id="rId7" Type="http://schemas.openxmlformats.org/officeDocument/2006/relationships/slide" Target="slide28.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hyperlink" Target="https://www.youtube.com/watch?v=R2S_uh20nvc" TargetMode="External"/><Relationship Id="rId5" Type="http://schemas.openxmlformats.org/officeDocument/2006/relationships/slide" Target="slide27.xml"/><Relationship Id="rId4" Type="http://schemas.openxmlformats.org/officeDocument/2006/relationships/hyperlink" Target="https://www.youtube.com/watch?v=d3LPrhI0v-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slide" Target="slide32.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hyperlink" Target="https://www.youtube.com/watch?v=CSUQzUZrgvA" TargetMode="External"/><Relationship Id="rId5" Type="http://schemas.openxmlformats.org/officeDocument/2006/relationships/slide" Target="slide31.xml"/><Relationship Id="rId4" Type="http://schemas.openxmlformats.org/officeDocument/2006/relationships/slide" Target="slide3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4" name="Google Shape;54;p13"/>
          <p:cNvSpPr/>
          <p:nvPr/>
        </p:nvSpPr>
        <p:spPr>
          <a:xfrm>
            <a:off x="3183400" y="1160874"/>
            <a:ext cx="12177274" cy="8193846"/>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b="1" kern="0">
                <a:ln w="19050" cap="flat" cmpd="sng">
                  <a:solidFill>
                    <a:srgbClr val="000000"/>
                  </a:solidFill>
                  <a:prstDash val="solid"/>
                  <a:round/>
                  <a:headEnd type="none" w="sm" len="sm"/>
                  <a:tailEnd type="none" w="sm" len="sm"/>
                </a:ln>
                <a:solidFill>
                  <a:srgbClr val="32608C"/>
                </a:solidFill>
                <a:latin typeface="Fuzzy Bubbles"/>
                <a:ea typeface="Arial"/>
                <a:cs typeface="Arial"/>
                <a:sym typeface="Arial"/>
              </a:rPr>
              <a:t>Elementary PE Unit</a:t>
            </a:r>
            <a:br>
              <a:rPr b="1" kern="0">
                <a:ln w="19050" cap="flat" cmpd="sng">
                  <a:solidFill>
                    <a:srgbClr val="000000"/>
                  </a:solidFill>
                  <a:prstDash val="solid"/>
                  <a:round/>
                  <a:headEnd type="none" w="sm" len="sm"/>
                  <a:tailEnd type="none" w="sm" len="sm"/>
                </a:ln>
                <a:solidFill>
                  <a:srgbClr val="32608C"/>
                </a:solidFill>
                <a:latin typeface="Fuzzy Bubbles"/>
                <a:ea typeface="Arial"/>
                <a:cs typeface="Arial"/>
                <a:sym typeface="Arial"/>
              </a:rPr>
            </a:br>
            <a:r>
              <a:rPr b="1" kern="0">
                <a:ln w="19050" cap="flat" cmpd="sng">
                  <a:solidFill>
                    <a:srgbClr val="000000"/>
                  </a:solidFill>
                  <a:prstDash val="solid"/>
                  <a:round/>
                  <a:headEnd type="none" w="sm" len="sm"/>
                  <a:tailEnd type="none" w="sm" len="sm"/>
                </a:ln>
                <a:solidFill>
                  <a:srgbClr val="32608C"/>
                </a:solidFill>
                <a:latin typeface="Fuzzy Bubbles"/>
                <a:ea typeface="Arial"/>
                <a:cs typeface="Arial"/>
                <a:sym typeface="Arial"/>
              </a:rPr>
              <a:t>Baseball/Softball</a:t>
            </a:r>
            <a:br>
              <a:rPr b="1" kern="0">
                <a:ln w="19050" cap="flat" cmpd="sng">
                  <a:solidFill>
                    <a:srgbClr val="000000"/>
                  </a:solidFill>
                  <a:prstDash val="solid"/>
                  <a:round/>
                  <a:headEnd type="none" w="sm" len="sm"/>
                  <a:tailEnd type="none" w="sm" len="sm"/>
                </a:ln>
                <a:solidFill>
                  <a:srgbClr val="32608C"/>
                </a:solidFill>
                <a:latin typeface="Fuzzy Bubbles"/>
                <a:ea typeface="Arial"/>
                <a:cs typeface="Arial"/>
                <a:sym typeface="Arial"/>
              </a:rPr>
            </a:br>
            <a:r>
              <a:rPr b="1" kern="0">
                <a:ln w="19050" cap="flat" cmpd="sng">
                  <a:solidFill>
                    <a:srgbClr val="000000"/>
                  </a:solidFill>
                  <a:prstDash val="solid"/>
                  <a:round/>
                  <a:headEnd type="none" w="sm" len="sm"/>
                  <a:tailEnd type="none" w="sm" len="sm"/>
                </a:ln>
                <a:solidFill>
                  <a:srgbClr val="32608C"/>
                </a:solidFill>
                <a:latin typeface="Fuzzy Bubbles"/>
                <a:ea typeface="Arial"/>
                <a:cs typeface="Arial"/>
                <a:sym typeface="Arial"/>
              </a:rPr>
              <a:t/>
            </a:r>
            <a:br>
              <a:rPr b="1" kern="0">
                <a:ln w="19050" cap="flat" cmpd="sng">
                  <a:solidFill>
                    <a:srgbClr val="000000"/>
                  </a:solidFill>
                  <a:prstDash val="solid"/>
                  <a:round/>
                  <a:headEnd type="none" w="sm" len="sm"/>
                  <a:tailEnd type="none" w="sm" len="sm"/>
                </a:ln>
                <a:solidFill>
                  <a:srgbClr val="32608C"/>
                </a:solidFill>
                <a:latin typeface="Fuzzy Bubbles"/>
                <a:ea typeface="Arial"/>
                <a:cs typeface="Arial"/>
                <a:sym typeface="Arial"/>
              </a:rPr>
            </a:br>
            <a:r>
              <a:rPr b="1" kern="0">
                <a:ln w="19050" cap="flat" cmpd="sng">
                  <a:solidFill>
                    <a:srgbClr val="000000"/>
                  </a:solidFill>
                  <a:prstDash val="solid"/>
                  <a:round/>
                  <a:headEnd type="none" w="sm" len="sm"/>
                  <a:tailEnd type="none" w="sm" len="sm"/>
                </a:ln>
                <a:solidFill>
                  <a:srgbClr val="32608C"/>
                </a:solidFill>
                <a:latin typeface="Fuzzy Bubbles"/>
                <a:ea typeface="Arial"/>
                <a:cs typeface="Arial"/>
                <a:sym typeface="Arial"/>
              </a:rPr>
              <a:t>Daily Activity Plans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115" name="Google Shape;115;p22"/>
          <p:cNvGraphicFramePr/>
          <p:nvPr/>
        </p:nvGraphicFramePr>
        <p:xfrm>
          <a:off x="754063" y="2095500"/>
          <a:ext cx="8507412" cy="8218488"/>
        </p:xfrm>
        <a:graphic>
          <a:graphicData uri="http://schemas.openxmlformats.org/drawingml/2006/table">
            <a:tbl>
              <a:tblPr>
                <a:noFill/>
                <a:tableStyleId>{70B9F873-74B5-4FF7-9632-A121E3CEF50E}</a:tableStyleId>
              </a:tblPr>
              <a:tblGrid>
                <a:gridCol w="8507800"/>
              </a:tblGrid>
              <a:tr h="2911575">
                <a:tc>
                  <a:txBody>
                    <a:bodyPr/>
                    <a:lstStyle/>
                    <a:p>
                      <a:pPr marL="0" lvl="0" indent="0" algn="ctr" rtl="0">
                        <a:lnSpc>
                          <a:spcPct val="115000"/>
                        </a:lnSpc>
                        <a:spcBef>
                          <a:spcPts val="0"/>
                        </a:spcBef>
                        <a:spcAft>
                          <a:spcPts val="0"/>
                        </a:spcAft>
                        <a:buNone/>
                      </a:pPr>
                      <a:r>
                        <a:rPr lang="en" sz="4200" b="1" u="sng">
                          <a:solidFill>
                            <a:srgbClr val="1C4587"/>
                          </a:solidFill>
                          <a:latin typeface="Fuzzy Bubbles"/>
                          <a:ea typeface="Fuzzy Bubbles"/>
                          <a:cs typeface="Fuzzy Bubbles"/>
                          <a:sym typeface="Fuzzy Bubbles"/>
                        </a:rPr>
                        <a:t>What Am I Learning Today?</a:t>
                      </a:r>
                      <a:endParaRPr sz="4200" b="1" u="sng">
                        <a:solidFill>
                          <a:srgbClr val="1C4587"/>
                        </a:solidFill>
                        <a:latin typeface="Fuzzy Bubbles"/>
                        <a:ea typeface="Fuzzy Bubbles"/>
                        <a:cs typeface="Fuzzy Bubbles"/>
                        <a:sym typeface="Fuzzy Bubbles"/>
                      </a:endParaRPr>
                    </a:p>
                    <a:p>
                      <a:pPr marL="457200" lvl="0" indent="-457200" algn="ctr" rtl="0">
                        <a:lnSpc>
                          <a:spcPct val="115000"/>
                        </a:lnSpc>
                        <a:spcBef>
                          <a:spcPts val="0"/>
                        </a:spcBef>
                        <a:spcAft>
                          <a:spcPts val="0"/>
                        </a:spcAft>
                        <a:buClr>
                          <a:schemeClr val="dk1"/>
                        </a:buClr>
                        <a:buSzPts val="3600"/>
                        <a:buFont typeface="Comic Neue"/>
                        <a:buAutoNum type="arabicPeriod"/>
                      </a:pPr>
                      <a:r>
                        <a:rPr lang="en" sz="3600" b="1">
                          <a:solidFill>
                            <a:schemeClr val="dk1"/>
                          </a:solidFill>
                          <a:latin typeface="Comic Neue"/>
                          <a:ea typeface="Comic Neue"/>
                          <a:cs typeface="Comic Neue"/>
                          <a:sym typeface="Comic Neue"/>
                        </a:rPr>
                        <a:t>How to Play Various Baseball and Softball Games</a:t>
                      </a:r>
                      <a:endParaRPr sz="3600" b="1">
                        <a:solidFill>
                          <a:schemeClr val="dk1"/>
                        </a:solidFill>
                        <a:latin typeface="Comic Neue"/>
                        <a:ea typeface="Comic Neue"/>
                        <a:cs typeface="Comic Neue"/>
                        <a:sym typeface="Comic Neue"/>
                      </a:endParaRPr>
                    </a:p>
                    <a:p>
                      <a:pPr marL="457200" lvl="0" indent="-457200" algn="ctr" rtl="0">
                        <a:lnSpc>
                          <a:spcPct val="115000"/>
                        </a:lnSpc>
                        <a:spcBef>
                          <a:spcPts val="0"/>
                        </a:spcBef>
                        <a:spcAft>
                          <a:spcPts val="0"/>
                        </a:spcAft>
                        <a:buClr>
                          <a:schemeClr val="dk1"/>
                        </a:buClr>
                        <a:buSzPts val="3600"/>
                        <a:buFont typeface="Comic Neue"/>
                        <a:buAutoNum type="arabicPeriod"/>
                      </a:pPr>
                      <a:r>
                        <a:rPr lang="en" sz="3600" b="1">
                          <a:solidFill>
                            <a:schemeClr val="dk1"/>
                          </a:solidFill>
                          <a:latin typeface="Comic Neue"/>
                          <a:ea typeface="Comic Neue"/>
                          <a:cs typeface="Comic Neue"/>
                          <a:sym typeface="Comic Neue"/>
                        </a:rPr>
                        <a:t>The Defensive Strategy of Baseball and Softball</a:t>
                      </a:r>
                      <a:endParaRPr sz="3600" b="1">
                        <a:solidFill>
                          <a:schemeClr val="dk1"/>
                        </a:solidFill>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702925">
                <a:tc>
                  <a:txBody>
                    <a:bodyPr/>
                    <a:lstStyle/>
                    <a:p>
                      <a:pPr marL="0" lvl="0" indent="0" algn="ctr" rtl="0">
                        <a:lnSpc>
                          <a:spcPct val="115000"/>
                        </a:lnSpc>
                        <a:spcBef>
                          <a:spcPts val="0"/>
                        </a:spcBef>
                        <a:spcAft>
                          <a:spcPts val="0"/>
                        </a:spcAft>
                        <a:buNone/>
                      </a:pPr>
                      <a:r>
                        <a:rPr lang="en" sz="4200" b="1" u="sng">
                          <a:solidFill>
                            <a:srgbClr val="1C4587"/>
                          </a:solidFill>
                          <a:latin typeface="Fuzzy Bubbles"/>
                          <a:ea typeface="Fuzzy Bubbles"/>
                          <a:cs typeface="Fuzzy Bubbles"/>
                          <a:sym typeface="Fuzzy Bubbles"/>
                        </a:rPr>
                        <a:t>Standards Covered</a:t>
                      </a:r>
                      <a:endParaRPr sz="4200" b="1" u="sng">
                        <a:solidFill>
                          <a:srgbClr val="1C4587"/>
                        </a:solidFill>
                        <a:latin typeface="Fuzzy Bubbles"/>
                        <a:ea typeface="Fuzzy Bubbles"/>
                        <a:cs typeface="Fuzzy Bubbles"/>
                        <a:sym typeface="Fuzzy Bubbles"/>
                      </a:endParaRPr>
                    </a:p>
                    <a:p>
                      <a:pPr marL="0" lvl="0" indent="0" algn="l" rtl="0">
                        <a:lnSpc>
                          <a:spcPct val="115000"/>
                        </a:lnSpc>
                        <a:spcBef>
                          <a:spcPts val="0"/>
                        </a:spcBef>
                        <a:spcAft>
                          <a:spcPts val="0"/>
                        </a:spcAft>
                        <a:buClr>
                          <a:schemeClr val="dk1"/>
                        </a:buClr>
                        <a:buSzPts val="1100"/>
                        <a:buFont typeface="Arial"/>
                        <a:buNone/>
                      </a:pPr>
                      <a:r>
                        <a:rPr lang="en" sz="2000" b="1">
                          <a:solidFill>
                            <a:schemeClr val="dk1"/>
                          </a:solidFill>
                          <a:latin typeface="Comic Neue"/>
                          <a:ea typeface="Comic Neue"/>
                          <a:cs typeface="Comic Neue"/>
                          <a:sym typeface="Comic Neue"/>
                        </a:rPr>
                        <a:t>S1.E1 - </a:t>
                      </a:r>
                      <a:r>
                        <a:rPr lang="en" sz="2000">
                          <a:solidFill>
                            <a:schemeClr val="dk1"/>
                          </a:solidFill>
                          <a:latin typeface="Comic Neue"/>
                          <a:ea typeface="Comic Neue"/>
                          <a:cs typeface="Comic Neue"/>
                          <a:sym typeface="Comic Neue"/>
                        </a:rPr>
                        <a:t>Combines traveling with manipulative skills for the execution of a skill (running and throwing, kicking and running)</a:t>
                      </a:r>
                      <a:endParaRPr sz="2000">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000" b="1">
                          <a:solidFill>
                            <a:schemeClr val="dk1"/>
                          </a:solidFill>
                          <a:latin typeface="Comic Neue"/>
                          <a:ea typeface="Comic Neue"/>
                          <a:cs typeface="Comic Neue"/>
                          <a:sym typeface="Comic Neue"/>
                        </a:rPr>
                        <a:t>S1.E2</a:t>
                      </a:r>
                      <a:r>
                        <a:rPr lang="en" sz="2000">
                          <a:solidFill>
                            <a:schemeClr val="dk1"/>
                          </a:solidFill>
                          <a:latin typeface="Comic Neue"/>
                          <a:ea typeface="Comic Neue"/>
                          <a:cs typeface="Comic Neue"/>
                          <a:sym typeface="Comic Neue"/>
                        </a:rPr>
                        <a:t> - Runs for a distance using a mature pattern</a:t>
                      </a:r>
                      <a:endParaRPr sz="2000" b="1">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000" b="1">
                          <a:solidFill>
                            <a:schemeClr val="dk1"/>
                          </a:solidFill>
                          <a:latin typeface="Comic Neue"/>
                          <a:ea typeface="Comic Neue"/>
                          <a:cs typeface="Comic Neue"/>
                          <a:sym typeface="Comic Neue"/>
                        </a:rPr>
                        <a:t>S1.E14</a:t>
                      </a:r>
                      <a:r>
                        <a:rPr lang="en" sz="2000">
                          <a:solidFill>
                            <a:schemeClr val="dk1"/>
                          </a:solidFill>
                          <a:latin typeface="Comic Neue"/>
                          <a:ea typeface="Comic Neue"/>
                          <a:cs typeface="Comic Neue"/>
                          <a:sym typeface="Comic Neue"/>
                        </a:rPr>
                        <a:t> - </a:t>
                      </a:r>
                      <a:r>
                        <a:rPr lang="en" sz="2000">
                          <a:solidFill>
                            <a:srgbClr val="231F20"/>
                          </a:solidFill>
                          <a:latin typeface="Comic Neue"/>
                          <a:ea typeface="Comic Neue"/>
                          <a:cs typeface="Comic Neue"/>
                          <a:sym typeface="Comic Neue"/>
                        </a:rPr>
                        <a:t>Throws overhand to a partner or at a target with accuracy at a reasonable distance.</a:t>
                      </a:r>
                      <a:endParaRPr sz="2000">
                        <a:solidFill>
                          <a:srgbClr val="231F20"/>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000" b="1">
                          <a:solidFill>
                            <a:schemeClr val="dk1"/>
                          </a:solidFill>
                          <a:latin typeface="Comic Neue"/>
                          <a:ea typeface="Comic Neue"/>
                          <a:cs typeface="Comic Neue"/>
                          <a:sym typeface="Comic Neue"/>
                        </a:rPr>
                        <a:t>S1.E16</a:t>
                      </a:r>
                      <a:r>
                        <a:rPr lang="en" sz="2000">
                          <a:solidFill>
                            <a:schemeClr val="dk1"/>
                          </a:solidFill>
                          <a:latin typeface="Comic Neue"/>
                          <a:ea typeface="Comic Neue"/>
                          <a:cs typeface="Comic Neue"/>
                          <a:sym typeface="Comic Neue"/>
                        </a:rPr>
                        <a:t> - Catches a batted ball above the head, at chest or waist level, and along the ground using a mature pattern</a:t>
                      </a:r>
                      <a:endParaRPr sz="2000">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000" b="1">
                          <a:solidFill>
                            <a:schemeClr val="dk1"/>
                          </a:solidFill>
                          <a:latin typeface="Comic Neue"/>
                          <a:ea typeface="Comic Neue"/>
                          <a:cs typeface="Comic Neue"/>
                          <a:sym typeface="Comic Neue"/>
                        </a:rPr>
                        <a:t>S2.E5</a:t>
                      </a:r>
                      <a:r>
                        <a:rPr lang="en" sz="2000">
                          <a:solidFill>
                            <a:schemeClr val="dk1"/>
                          </a:solidFill>
                          <a:latin typeface="Comic Neue"/>
                          <a:ea typeface="Comic Neue"/>
                          <a:cs typeface="Comic Neue"/>
                          <a:sym typeface="Comic Neue"/>
                        </a:rPr>
                        <a:t> - Strikes a pitched ball with a bat using a mature pattern</a:t>
                      </a:r>
                      <a:endParaRPr sz="2000">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000" b="1">
                          <a:solidFill>
                            <a:schemeClr val="dk1"/>
                          </a:solidFill>
                          <a:latin typeface="Comic Neue"/>
                          <a:ea typeface="Comic Neue"/>
                          <a:cs typeface="Comic Neue"/>
                          <a:sym typeface="Comic Neue"/>
                        </a:rPr>
                        <a:t>S3.E2 - </a:t>
                      </a:r>
                      <a:r>
                        <a:rPr lang="en" sz="2000">
                          <a:solidFill>
                            <a:schemeClr val="dk1"/>
                          </a:solidFill>
                          <a:latin typeface="Comic Neue"/>
                          <a:ea typeface="Comic Neue"/>
                          <a:cs typeface="Comic Neue"/>
                          <a:sym typeface="Comic Neue"/>
                        </a:rPr>
                        <a:t>Engages actively in all activities of physical education</a:t>
                      </a:r>
                      <a:endParaRPr sz="2000">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000" b="1">
                          <a:solidFill>
                            <a:schemeClr val="dk1"/>
                          </a:solidFill>
                          <a:latin typeface="Comic Neue"/>
                          <a:ea typeface="Comic Neue"/>
                          <a:cs typeface="Comic Neue"/>
                          <a:sym typeface="Comic Neue"/>
                        </a:rPr>
                        <a:t>S4.E2</a:t>
                      </a:r>
                      <a:r>
                        <a:rPr lang="en" sz="2000">
                          <a:solidFill>
                            <a:schemeClr val="dk1"/>
                          </a:solidFill>
                          <a:latin typeface="Comic Neue"/>
                          <a:ea typeface="Comic Neue"/>
                          <a:cs typeface="Comic Neue"/>
                          <a:sym typeface="Comic Neue"/>
                        </a:rPr>
                        <a:t> - Participates with responsible personal behavior in a variety of physical activity contexts, environments, and facilities</a:t>
                      </a:r>
                      <a:endParaRPr sz="1800" b="1">
                        <a:solidFill>
                          <a:schemeClr val="dk1"/>
                        </a:solidFill>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graphicFrame>
        <p:nvGraphicFramePr>
          <p:cNvPr id="116" name="Google Shape;116;p22"/>
          <p:cNvGraphicFramePr/>
          <p:nvPr/>
        </p:nvGraphicFramePr>
        <p:xfrm>
          <a:off x="9424988" y="2301875"/>
          <a:ext cx="8199437" cy="7804150"/>
        </p:xfrm>
        <a:graphic>
          <a:graphicData uri="http://schemas.openxmlformats.org/drawingml/2006/table">
            <a:tbl>
              <a:tblPr>
                <a:noFill/>
                <a:tableStyleId>{70B9F873-74B5-4FF7-9632-A121E3CEF50E}</a:tableStyleId>
              </a:tblPr>
              <a:tblGrid>
                <a:gridCol w="8199475"/>
              </a:tblGrid>
              <a:tr h="15535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Warm-Up: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4" action="ppaction://hlinksldjump"/>
                        </a:rPr>
                        <a:t>Baseline Tag</a:t>
                      </a:r>
                      <a:endParaRPr sz="1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1855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Review:</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Clr>
                          <a:schemeClr val="dk1"/>
                        </a:buClr>
                        <a:buSzPts val="1100"/>
                        <a:buFont typeface="Arial"/>
                        <a:buNone/>
                      </a:pPr>
                      <a:r>
                        <a:rPr lang="en" sz="4200" b="1" u="sng">
                          <a:solidFill>
                            <a:schemeClr val="hlink"/>
                          </a:solidFill>
                          <a:latin typeface="Comic Neue"/>
                          <a:ea typeface="Comic Neue"/>
                          <a:cs typeface="Comic Neue"/>
                          <a:sym typeface="Comic Neue"/>
                          <a:hlinkClick r:id="rId5"/>
                        </a:rPr>
                        <a:t>Playing Defense in Baseball and Softball</a:t>
                      </a:r>
                      <a:endParaRPr sz="1200" b="1">
                        <a:solidFill>
                          <a:schemeClr val="dk1"/>
                        </a:solidFill>
                        <a:latin typeface="Comic Neue"/>
                        <a:ea typeface="Comic Neue"/>
                        <a:cs typeface="Comic Neue"/>
                        <a:sym typeface="Comic Neue"/>
                      </a:endParaRPr>
                    </a:p>
                    <a:p>
                      <a:pPr marL="0" lvl="0" indent="0" algn="ctr" rtl="0">
                        <a:lnSpc>
                          <a:spcPct val="115000"/>
                        </a:lnSpc>
                        <a:spcBef>
                          <a:spcPts val="0"/>
                        </a:spcBef>
                        <a:spcAft>
                          <a:spcPts val="0"/>
                        </a:spcAft>
                        <a:buNone/>
                      </a:pPr>
                      <a:endParaRPr sz="6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923100">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Game #1: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6" action="ppaction://hlinksldjump"/>
                        </a:rPr>
                        <a:t>Fair Ball</a:t>
                      </a:r>
                      <a:endParaRPr sz="4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7298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Game #2:</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7" action="ppaction://hlinksldjump"/>
                        </a:rPr>
                        <a:t>Tennis Racket Softball</a:t>
                      </a:r>
                      <a:endParaRPr sz="4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
        <p:nvSpPr>
          <p:cNvPr id="117" name="Google Shape;117;p22"/>
          <p:cNvSpPr/>
          <p:nvPr/>
        </p:nvSpPr>
        <p:spPr>
          <a:xfrm>
            <a:off x="1064936" y="617675"/>
            <a:ext cx="16310659" cy="1582399"/>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b="1" kern="0">
                <a:ln w="19050" cap="flat" cmpd="sng">
                  <a:solidFill>
                    <a:srgbClr val="000000"/>
                  </a:solidFill>
                  <a:prstDash val="solid"/>
                  <a:round/>
                  <a:headEnd type="none" w="sm" len="sm"/>
                  <a:tailEnd type="none" w="sm" len="sm"/>
                </a:ln>
                <a:solidFill>
                  <a:srgbClr val="32608C"/>
                </a:solidFill>
                <a:latin typeface="Fuzzy Bubbles"/>
                <a:ea typeface="Arial"/>
                <a:cs typeface="Arial"/>
                <a:sym typeface="Arial"/>
              </a:rPr>
              <a:t>Baseball/Softball Unit - Day 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122" name="Google Shape;122;p23"/>
          <p:cNvGraphicFramePr/>
          <p:nvPr/>
        </p:nvGraphicFramePr>
        <p:xfrm>
          <a:off x="944563" y="2111375"/>
          <a:ext cx="8199437" cy="7015163"/>
        </p:xfrm>
        <a:graphic>
          <a:graphicData uri="http://schemas.openxmlformats.org/drawingml/2006/table">
            <a:tbl>
              <a:tblPr>
                <a:noFill/>
                <a:tableStyleId>{70B9F873-74B5-4FF7-9632-A121E3CEF50E}</a:tableStyleId>
              </a:tblPr>
              <a:tblGrid>
                <a:gridCol w="8199475"/>
              </a:tblGrid>
              <a:tr h="15535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Warm-Up: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4"/>
                        </a:rPr>
                        <a:t>Dynamic Dance Warm-Up</a:t>
                      </a:r>
                      <a:endParaRPr sz="1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222550">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Review:</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Clr>
                          <a:schemeClr val="dk1"/>
                        </a:buClr>
                        <a:buSzPts val="1100"/>
                        <a:buFont typeface="Arial"/>
                        <a:buNone/>
                      </a:pPr>
                      <a:r>
                        <a:rPr lang="en" sz="4200" b="1" u="sng">
                          <a:solidFill>
                            <a:schemeClr val="hlink"/>
                          </a:solidFill>
                          <a:latin typeface="Comic Neue"/>
                          <a:ea typeface="Comic Neue"/>
                          <a:cs typeface="Comic Neue"/>
                          <a:sym typeface="Comic Neue"/>
                          <a:hlinkClick r:id="rId5"/>
                        </a:rPr>
                        <a:t>Bunting Strategy</a:t>
                      </a:r>
                      <a:endParaRPr sz="1200" b="1">
                        <a:solidFill>
                          <a:schemeClr val="dk1"/>
                        </a:solidFill>
                        <a:latin typeface="Comic Neue"/>
                        <a:ea typeface="Comic Neue"/>
                        <a:cs typeface="Comic Neue"/>
                        <a:sym typeface="Comic Neue"/>
                      </a:endParaRPr>
                    </a:p>
                    <a:p>
                      <a:pPr marL="0" lvl="0" indent="0" algn="ctr" rtl="0">
                        <a:lnSpc>
                          <a:spcPct val="115000"/>
                        </a:lnSpc>
                        <a:spcBef>
                          <a:spcPts val="0"/>
                        </a:spcBef>
                        <a:spcAft>
                          <a:spcPts val="0"/>
                        </a:spcAft>
                        <a:buNone/>
                      </a:pPr>
                      <a:endParaRPr sz="6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8704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Game #1:</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6" action="ppaction://hlinksldjump"/>
                        </a:rPr>
                        <a:t>Wiffle Ball</a:t>
                      </a:r>
                      <a:endParaRPr sz="1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7298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Game #2:</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7" action="ppaction://hlinksldjump"/>
                        </a:rPr>
                        <a:t>Baseball/Softball</a:t>
                      </a:r>
                      <a:endParaRPr sz="4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graphicFrame>
        <p:nvGraphicFramePr>
          <p:cNvPr id="123" name="Google Shape;123;p23"/>
          <p:cNvGraphicFramePr/>
          <p:nvPr/>
        </p:nvGraphicFramePr>
        <p:xfrm>
          <a:off x="8623300" y="2111375"/>
          <a:ext cx="8963025" cy="8094663"/>
        </p:xfrm>
        <a:graphic>
          <a:graphicData uri="http://schemas.openxmlformats.org/drawingml/2006/table">
            <a:tbl>
              <a:tblPr>
                <a:noFill/>
                <a:tableStyleId>{70B9F873-74B5-4FF7-9632-A121E3CEF50E}</a:tableStyleId>
              </a:tblPr>
              <a:tblGrid>
                <a:gridCol w="8964125"/>
              </a:tblGrid>
              <a:tr h="2166350">
                <a:tc>
                  <a:txBody>
                    <a:bodyPr/>
                    <a:lstStyle/>
                    <a:p>
                      <a:pPr marL="0" lvl="0" indent="0" algn="ctr" rtl="0">
                        <a:lnSpc>
                          <a:spcPct val="115000"/>
                        </a:lnSpc>
                        <a:spcBef>
                          <a:spcPts val="0"/>
                        </a:spcBef>
                        <a:spcAft>
                          <a:spcPts val="0"/>
                        </a:spcAft>
                        <a:buNone/>
                      </a:pPr>
                      <a:r>
                        <a:rPr lang="en" sz="4200" b="1" u="sng">
                          <a:solidFill>
                            <a:srgbClr val="1C4587"/>
                          </a:solidFill>
                          <a:latin typeface="Fuzzy Bubbles"/>
                          <a:ea typeface="Fuzzy Bubbles"/>
                          <a:cs typeface="Fuzzy Bubbles"/>
                          <a:sym typeface="Fuzzy Bubbles"/>
                        </a:rPr>
                        <a:t>What Am I Learning Today?</a:t>
                      </a:r>
                      <a:endParaRPr sz="4200" b="1" u="sng">
                        <a:solidFill>
                          <a:srgbClr val="1C4587"/>
                        </a:solidFill>
                        <a:latin typeface="Fuzzy Bubbles"/>
                        <a:ea typeface="Fuzzy Bubbles"/>
                        <a:cs typeface="Fuzzy Bubbles"/>
                        <a:sym typeface="Fuzzy Bubbles"/>
                      </a:endParaRPr>
                    </a:p>
                    <a:p>
                      <a:pPr marL="457200" lvl="0" indent="-431800" algn="ctr" rtl="0">
                        <a:lnSpc>
                          <a:spcPct val="115000"/>
                        </a:lnSpc>
                        <a:spcBef>
                          <a:spcPts val="0"/>
                        </a:spcBef>
                        <a:spcAft>
                          <a:spcPts val="0"/>
                        </a:spcAft>
                        <a:buClr>
                          <a:schemeClr val="dk1"/>
                        </a:buClr>
                        <a:buSzPts val="3200"/>
                        <a:buFont typeface="Comic Neue"/>
                        <a:buAutoNum type="arabicPeriod"/>
                      </a:pPr>
                      <a:r>
                        <a:rPr lang="en" sz="3200" b="1">
                          <a:solidFill>
                            <a:schemeClr val="dk1"/>
                          </a:solidFill>
                          <a:latin typeface="Comic Neue"/>
                          <a:ea typeface="Comic Neue"/>
                          <a:cs typeface="Comic Neue"/>
                          <a:sym typeface="Comic Neue"/>
                        </a:rPr>
                        <a:t>The Offensive Strategy of Baseball and Softball</a:t>
                      </a:r>
                      <a:endParaRPr sz="2700" b="1">
                        <a:solidFill>
                          <a:schemeClr val="dk1"/>
                        </a:solidFill>
                        <a:latin typeface="Comic Neue"/>
                        <a:ea typeface="Comic Neue"/>
                        <a:cs typeface="Comic Neue"/>
                        <a:sym typeface="Comic Neue"/>
                      </a:endParaRPr>
                    </a:p>
                    <a:p>
                      <a:pPr marL="457200" lvl="0" indent="-431800" algn="ctr" rtl="0">
                        <a:lnSpc>
                          <a:spcPct val="115000"/>
                        </a:lnSpc>
                        <a:spcBef>
                          <a:spcPts val="0"/>
                        </a:spcBef>
                        <a:spcAft>
                          <a:spcPts val="0"/>
                        </a:spcAft>
                        <a:buClr>
                          <a:schemeClr val="dk1"/>
                        </a:buClr>
                        <a:buSzPts val="3200"/>
                        <a:buFont typeface="Comic Neue"/>
                        <a:buAutoNum type="arabicPeriod"/>
                      </a:pPr>
                      <a:r>
                        <a:rPr lang="en" sz="3200" b="1">
                          <a:solidFill>
                            <a:schemeClr val="dk1"/>
                          </a:solidFill>
                          <a:latin typeface="Comic Neue"/>
                          <a:ea typeface="Comic Neue"/>
                          <a:cs typeface="Comic Neue"/>
                          <a:sym typeface="Comic Neue"/>
                        </a:rPr>
                        <a:t>The Defensive Strategy of Baseball and Softball</a:t>
                      </a:r>
                      <a:endParaRPr sz="3300" b="1">
                        <a:latin typeface="Fuzzy Bubbles"/>
                        <a:ea typeface="Fuzzy Bubbles"/>
                        <a:cs typeface="Fuzzy Bubbles"/>
                        <a:sym typeface="Fuzzy Bubbles"/>
                      </a:endParaRPr>
                    </a:p>
                    <a:p>
                      <a:pPr marL="457200" lvl="0" indent="0" algn="ctr" rtl="0">
                        <a:lnSpc>
                          <a:spcPct val="115000"/>
                        </a:lnSpc>
                        <a:spcBef>
                          <a:spcPts val="0"/>
                        </a:spcBef>
                        <a:spcAft>
                          <a:spcPts val="0"/>
                        </a:spcAft>
                        <a:buNone/>
                      </a:pPr>
                      <a:endParaRPr sz="1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978875">
                <a:tc>
                  <a:txBody>
                    <a:bodyPr/>
                    <a:lstStyle/>
                    <a:p>
                      <a:pPr marL="0" lvl="0" indent="0" algn="ctr" rtl="0">
                        <a:lnSpc>
                          <a:spcPct val="115000"/>
                        </a:lnSpc>
                        <a:spcBef>
                          <a:spcPts val="0"/>
                        </a:spcBef>
                        <a:spcAft>
                          <a:spcPts val="0"/>
                        </a:spcAft>
                        <a:buNone/>
                      </a:pPr>
                      <a:r>
                        <a:rPr lang="en" sz="4200" b="1" u="sng">
                          <a:solidFill>
                            <a:srgbClr val="1C4587"/>
                          </a:solidFill>
                          <a:latin typeface="Fuzzy Bubbles"/>
                          <a:ea typeface="Fuzzy Bubbles"/>
                          <a:cs typeface="Fuzzy Bubbles"/>
                          <a:sym typeface="Fuzzy Bubbles"/>
                        </a:rPr>
                        <a:t>Standards Covered</a:t>
                      </a:r>
                      <a:endParaRPr sz="4200" b="1" u="sng">
                        <a:solidFill>
                          <a:srgbClr val="1C4587"/>
                        </a:solidFill>
                        <a:latin typeface="Fuzzy Bubbles"/>
                        <a:ea typeface="Fuzzy Bubbles"/>
                        <a:cs typeface="Fuzzy Bubbles"/>
                        <a:sym typeface="Fuzzy Bubbles"/>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100" b="1">
                          <a:solidFill>
                            <a:schemeClr val="dk1"/>
                          </a:solidFill>
                          <a:latin typeface="Comic Neue"/>
                          <a:ea typeface="Comic Neue"/>
                          <a:cs typeface="Comic Neue"/>
                          <a:sym typeface="Comic Neue"/>
                        </a:rPr>
                        <a:t>S1.E1 - </a:t>
                      </a:r>
                      <a:r>
                        <a:rPr lang="en" sz="2100">
                          <a:solidFill>
                            <a:schemeClr val="dk1"/>
                          </a:solidFill>
                          <a:latin typeface="Comic Neue"/>
                          <a:ea typeface="Comic Neue"/>
                          <a:cs typeface="Comic Neue"/>
                          <a:sym typeface="Comic Neue"/>
                        </a:rPr>
                        <a:t>Combines traveling with manipulative skills for the execution of a skill (running and throwing, kicking and running)</a:t>
                      </a:r>
                      <a:endParaRPr sz="2100">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100" b="1">
                          <a:solidFill>
                            <a:schemeClr val="dk1"/>
                          </a:solidFill>
                          <a:latin typeface="Comic Neue"/>
                          <a:ea typeface="Comic Neue"/>
                          <a:cs typeface="Comic Neue"/>
                          <a:sym typeface="Comic Neue"/>
                        </a:rPr>
                        <a:t>S1.E2</a:t>
                      </a:r>
                      <a:r>
                        <a:rPr lang="en" sz="2100">
                          <a:solidFill>
                            <a:schemeClr val="dk1"/>
                          </a:solidFill>
                          <a:latin typeface="Comic Neue"/>
                          <a:ea typeface="Comic Neue"/>
                          <a:cs typeface="Comic Neue"/>
                          <a:sym typeface="Comic Neue"/>
                        </a:rPr>
                        <a:t> - Runs for a distance using a mature pattern</a:t>
                      </a:r>
                      <a:endParaRPr sz="2100" b="1">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100" b="1">
                          <a:solidFill>
                            <a:schemeClr val="dk1"/>
                          </a:solidFill>
                          <a:latin typeface="Comic Neue"/>
                          <a:ea typeface="Comic Neue"/>
                          <a:cs typeface="Comic Neue"/>
                          <a:sym typeface="Comic Neue"/>
                        </a:rPr>
                        <a:t>S1.E14</a:t>
                      </a:r>
                      <a:r>
                        <a:rPr lang="en" sz="2100">
                          <a:solidFill>
                            <a:schemeClr val="dk1"/>
                          </a:solidFill>
                          <a:latin typeface="Comic Neue"/>
                          <a:ea typeface="Comic Neue"/>
                          <a:cs typeface="Comic Neue"/>
                          <a:sym typeface="Comic Neue"/>
                        </a:rPr>
                        <a:t> - </a:t>
                      </a:r>
                      <a:r>
                        <a:rPr lang="en" sz="2100">
                          <a:solidFill>
                            <a:srgbClr val="231F20"/>
                          </a:solidFill>
                          <a:latin typeface="Comic Neue"/>
                          <a:ea typeface="Comic Neue"/>
                          <a:cs typeface="Comic Neue"/>
                          <a:sym typeface="Comic Neue"/>
                        </a:rPr>
                        <a:t>Throws overhand to a partner or at a target with accuracy at a reasonable distance.</a:t>
                      </a:r>
                      <a:endParaRPr sz="2100">
                        <a:solidFill>
                          <a:srgbClr val="231F20"/>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100" b="1">
                          <a:solidFill>
                            <a:schemeClr val="dk1"/>
                          </a:solidFill>
                          <a:latin typeface="Comic Neue"/>
                          <a:ea typeface="Comic Neue"/>
                          <a:cs typeface="Comic Neue"/>
                          <a:sym typeface="Comic Neue"/>
                        </a:rPr>
                        <a:t>S1.E16</a:t>
                      </a:r>
                      <a:r>
                        <a:rPr lang="en" sz="2100">
                          <a:solidFill>
                            <a:schemeClr val="dk1"/>
                          </a:solidFill>
                          <a:latin typeface="Comic Neue"/>
                          <a:ea typeface="Comic Neue"/>
                          <a:cs typeface="Comic Neue"/>
                          <a:sym typeface="Comic Neue"/>
                        </a:rPr>
                        <a:t> - Catches a batted ball above the head, at chest or waist level, and along the ground using a mature pattern</a:t>
                      </a:r>
                      <a:endParaRPr sz="2100">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100" b="1">
                          <a:solidFill>
                            <a:schemeClr val="dk1"/>
                          </a:solidFill>
                          <a:latin typeface="Comic Neue"/>
                          <a:ea typeface="Comic Neue"/>
                          <a:cs typeface="Comic Neue"/>
                          <a:sym typeface="Comic Neue"/>
                        </a:rPr>
                        <a:t>S2.E5</a:t>
                      </a:r>
                      <a:r>
                        <a:rPr lang="en" sz="2100">
                          <a:solidFill>
                            <a:schemeClr val="dk1"/>
                          </a:solidFill>
                          <a:latin typeface="Comic Neue"/>
                          <a:ea typeface="Comic Neue"/>
                          <a:cs typeface="Comic Neue"/>
                          <a:sym typeface="Comic Neue"/>
                        </a:rPr>
                        <a:t> - Strikes a pitched ball with a bat using a mature pattern</a:t>
                      </a:r>
                      <a:endParaRPr sz="2100">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100" b="1">
                          <a:solidFill>
                            <a:schemeClr val="dk1"/>
                          </a:solidFill>
                          <a:latin typeface="Comic Neue"/>
                          <a:ea typeface="Comic Neue"/>
                          <a:cs typeface="Comic Neue"/>
                          <a:sym typeface="Comic Neue"/>
                        </a:rPr>
                        <a:t>S3.E2 - </a:t>
                      </a:r>
                      <a:r>
                        <a:rPr lang="en" sz="2100">
                          <a:solidFill>
                            <a:schemeClr val="dk1"/>
                          </a:solidFill>
                          <a:latin typeface="Comic Neue"/>
                          <a:ea typeface="Comic Neue"/>
                          <a:cs typeface="Comic Neue"/>
                          <a:sym typeface="Comic Neue"/>
                        </a:rPr>
                        <a:t>Engages actively in all activities of physical education</a:t>
                      </a:r>
                      <a:endParaRPr sz="2100">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100" b="1">
                          <a:solidFill>
                            <a:schemeClr val="dk1"/>
                          </a:solidFill>
                          <a:latin typeface="Comic Neue"/>
                          <a:ea typeface="Comic Neue"/>
                          <a:cs typeface="Comic Neue"/>
                          <a:sym typeface="Comic Neue"/>
                        </a:rPr>
                        <a:t>S4.E2</a:t>
                      </a:r>
                      <a:r>
                        <a:rPr lang="en" sz="2100">
                          <a:solidFill>
                            <a:schemeClr val="dk1"/>
                          </a:solidFill>
                          <a:latin typeface="Comic Neue"/>
                          <a:ea typeface="Comic Neue"/>
                          <a:cs typeface="Comic Neue"/>
                          <a:sym typeface="Comic Neue"/>
                        </a:rPr>
                        <a:t> - Participates with responsible personal behavior in a variety of physical activity contexts, environments, and facilities</a:t>
                      </a:r>
                      <a:endParaRPr sz="2100" b="1">
                        <a:solidFill>
                          <a:schemeClr val="dk1"/>
                        </a:solidFill>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
        <p:nvSpPr>
          <p:cNvPr id="124" name="Google Shape;124;p23"/>
          <p:cNvSpPr/>
          <p:nvPr/>
        </p:nvSpPr>
        <p:spPr>
          <a:xfrm>
            <a:off x="1030325" y="685175"/>
            <a:ext cx="16227336" cy="1582399"/>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b="1" kern="0">
                <a:ln w="19050" cap="flat" cmpd="sng">
                  <a:solidFill>
                    <a:srgbClr val="000000"/>
                  </a:solidFill>
                  <a:prstDash val="solid"/>
                  <a:round/>
                  <a:headEnd type="none" w="sm" len="sm"/>
                  <a:tailEnd type="none" w="sm" len="sm"/>
                </a:ln>
                <a:solidFill>
                  <a:srgbClr val="32608C"/>
                </a:solidFill>
                <a:latin typeface="Fuzzy Bubbles"/>
                <a:ea typeface="Arial"/>
                <a:cs typeface="Arial"/>
                <a:sym typeface="Arial"/>
              </a:rPr>
              <a:t>Baseball/Softball Unit - Day 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9" name="Google Shape;129;p24"/>
          <p:cNvSpPr/>
          <p:nvPr/>
        </p:nvSpPr>
        <p:spPr>
          <a:xfrm>
            <a:off x="788675" y="3669150"/>
            <a:ext cx="16710643" cy="3177298"/>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b="1" kern="0">
                <a:ln w="19050" cap="flat" cmpd="sng">
                  <a:solidFill>
                    <a:srgbClr val="000000"/>
                  </a:solidFill>
                  <a:prstDash val="solid"/>
                  <a:round/>
                  <a:headEnd type="none" w="sm" len="sm"/>
                  <a:tailEnd type="none" w="sm" len="sm"/>
                </a:ln>
                <a:solidFill>
                  <a:srgbClr val="32608C"/>
                </a:solidFill>
                <a:latin typeface="Fuzzy Bubbles"/>
                <a:ea typeface="Arial"/>
                <a:cs typeface="Arial"/>
                <a:sym typeface="Arial"/>
              </a:rPr>
              <a:t>Resources</a:t>
            </a:r>
            <a:br>
              <a:rPr b="1" kern="0">
                <a:ln w="19050" cap="flat" cmpd="sng">
                  <a:solidFill>
                    <a:srgbClr val="000000"/>
                  </a:solidFill>
                  <a:prstDash val="solid"/>
                  <a:round/>
                  <a:headEnd type="none" w="sm" len="sm"/>
                  <a:tailEnd type="none" w="sm" len="sm"/>
                </a:ln>
                <a:solidFill>
                  <a:srgbClr val="32608C"/>
                </a:solidFill>
                <a:latin typeface="Fuzzy Bubbles"/>
                <a:ea typeface="Arial"/>
                <a:cs typeface="Arial"/>
                <a:sym typeface="Arial"/>
              </a:rPr>
            </a:br>
            <a:r>
              <a:rPr b="1" kern="0">
                <a:ln w="19050" cap="flat" cmpd="sng">
                  <a:solidFill>
                    <a:srgbClr val="000000"/>
                  </a:solidFill>
                  <a:prstDash val="solid"/>
                  <a:round/>
                  <a:headEnd type="none" w="sm" len="sm"/>
                  <a:tailEnd type="none" w="sm" len="sm"/>
                </a:ln>
                <a:solidFill>
                  <a:srgbClr val="32608C"/>
                </a:solidFill>
                <a:latin typeface="Fuzzy Bubbles"/>
                <a:ea typeface="Arial"/>
                <a:cs typeface="Arial"/>
                <a:sym typeface="Arial"/>
              </a:rPr>
              <a:t>Links and Instructions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4" name="Google Shape;134;p25"/>
          <p:cNvSpPr/>
          <p:nvPr/>
        </p:nvSpPr>
        <p:spPr>
          <a:xfrm>
            <a:off x="1841529" y="687575"/>
            <a:ext cx="14604957" cy="1052302"/>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19050" cap="flat" cmpd="sng">
                  <a:solidFill>
                    <a:srgbClr val="595959"/>
                  </a:solidFill>
                  <a:prstDash val="solid"/>
                  <a:round/>
                  <a:headEnd type="none" w="sm" len="sm"/>
                  <a:tailEnd type="none" w="sm" len="sm"/>
                </a:ln>
                <a:solidFill>
                  <a:srgbClr val="32608C"/>
                </a:solidFill>
                <a:latin typeface="Fuzzy Bubbles"/>
                <a:ea typeface="Arial"/>
                <a:cs typeface="Arial"/>
                <a:sym typeface="Arial"/>
              </a:rPr>
              <a:t>Links to All Resources</a:t>
            </a:r>
          </a:p>
        </p:txBody>
      </p:sp>
      <p:sp>
        <p:nvSpPr>
          <p:cNvPr id="135" name="Google Shape;135;p25"/>
          <p:cNvSpPr txBox="1"/>
          <p:nvPr/>
        </p:nvSpPr>
        <p:spPr>
          <a:xfrm>
            <a:off x="623888" y="1935163"/>
            <a:ext cx="7999412" cy="7931150"/>
          </a:xfrm>
          <a:prstGeom prst="rect">
            <a:avLst/>
          </a:prstGeom>
          <a:noFill/>
          <a:ln>
            <a:noFill/>
          </a:ln>
        </p:spPr>
        <p:txBody>
          <a:bodyPr spcFirstLastPara="1" lIns="182850" tIns="182850" rIns="182850" bIns="182850">
            <a:normAutofit lnSpcReduction="20000"/>
          </a:bodyPr>
          <a:lstStyle/>
          <a:p>
            <a:pPr fontAlgn="auto">
              <a:spcBef>
                <a:spcPts val="0"/>
              </a:spcBef>
              <a:spcAft>
                <a:spcPts val="0"/>
              </a:spcAft>
              <a:buClr>
                <a:srgbClr val="000000"/>
              </a:buClr>
              <a:buFont typeface="Arial"/>
              <a:buNone/>
              <a:defRPr/>
            </a:pPr>
            <a:r>
              <a:rPr lang="en" sz="2000" kern="0">
                <a:latin typeface="Arial"/>
                <a:ea typeface="Arial"/>
                <a:cs typeface="Arial"/>
                <a:sym typeface="Arial"/>
              </a:rPr>
              <a:t>Day 1</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4"/>
              </a:rPr>
              <a:t>5 Minute Warm-Up for Kids - YouTube - Fitspiration Coach</a:t>
            </a:r>
            <a:endParaRPr sz="2000" kern="0">
              <a:solidFill>
                <a:srgbClr val="595959"/>
              </a:solidFill>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5"/>
              </a:rPr>
              <a:t>Always Be a Good Sport - YouTube -  WonderGrove Kids</a:t>
            </a:r>
            <a:endParaRPr sz="2000" kern="0">
              <a:solidFill>
                <a:srgbClr val="595959"/>
              </a:solidFill>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6"/>
              </a:rPr>
              <a:t>Rules of Baseball - YouTube - Mr.Animate</a:t>
            </a:r>
            <a:endParaRPr sz="2000" kern="0">
              <a:solidFill>
                <a:srgbClr val="595959"/>
              </a:solidFill>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7" action="ppaction://hlinksldjump"/>
              </a:rPr>
              <a:t>Wall Target Toss</a:t>
            </a:r>
            <a:endParaRPr sz="2000" kern="0">
              <a:solidFill>
                <a:srgbClr val="595959"/>
              </a:solidFill>
              <a:latin typeface="Arial"/>
              <a:ea typeface="Arial"/>
              <a:cs typeface="Arial"/>
              <a:sym typeface="Arial"/>
            </a:endParaRPr>
          </a:p>
          <a:p>
            <a:pPr fontAlgn="auto">
              <a:spcBef>
                <a:spcPts val="0"/>
              </a:spcBef>
              <a:spcAft>
                <a:spcPts val="0"/>
              </a:spcAft>
              <a:buClr>
                <a:srgbClr val="000000"/>
              </a:buClr>
              <a:buFont typeface="Arial"/>
              <a:buNone/>
              <a:defRPr/>
            </a:pPr>
            <a:r>
              <a:rPr lang="en" sz="2000" kern="0">
                <a:latin typeface="Arial"/>
                <a:ea typeface="Arial"/>
                <a:cs typeface="Arial"/>
                <a:sym typeface="Arial"/>
              </a:rPr>
              <a:t>Day 2</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8" action="ppaction://hlinksldjump"/>
              </a:rPr>
              <a:t>Partner Toss</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9" action="ppaction://hlinksldjump"/>
              </a:rPr>
              <a:t>Tic-Tac-Toe Wall Toss</a:t>
            </a:r>
            <a:endParaRPr sz="2000" kern="0">
              <a:latin typeface="Arial"/>
              <a:ea typeface="Arial"/>
              <a:cs typeface="Arial"/>
              <a:sym typeface="Arial"/>
            </a:endParaRPr>
          </a:p>
          <a:p>
            <a:pPr marL="914400" indent="-355600" algn="ctr" fontAlgn="auto">
              <a:spcBef>
                <a:spcPts val="0"/>
              </a:spcBef>
              <a:spcAft>
                <a:spcPts val="0"/>
              </a:spcAft>
              <a:buClr>
                <a:schemeClr val="dk2"/>
              </a:buClr>
              <a:buSzPts val="2000"/>
              <a:buFont typeface="Arial"/>
              <a:buChar char="●"/>
              <a:defRPr/>
            </a:pPr>
            <a:r>
              <a:rPr lang="en" sz="2000" u="sng" kern="0">
                <a:solidFill>
                  <a:schemeClr val="hlink"/>
                </a:solidFill>
                <a:latin typeface="Arial"/>
                <a:ea typeface="Arial"/>
                <a:cs typeface="Arial"/>
                <a:sym typeface="Arial"/>
                <a:hlinkClick r:id="rId10"/>
              </a:rPr>
              <a:t>Basic Throwing Mechanics - YouTube - GoDog Sports</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11" action="ppaction://hlinksldjump"/>
              </a:rPr>
              <a:t>Bucket Toss</a:t>
            </a:r>
            <a:endParaRPr sz="2000" kern="0">
              <a:latin typeface="Arial"/>
              <a:ea typeface="Arial"/>
              <a:cs typeface="Arial"/>
              <a:sym typeface="Arial"/>
            </a:endParaRPr>
          </a:p>
          <a:p>
            <a:pPr fontAlgn="auto">
              <a:spcBef>
                <a:spcPts val="0"/>
              </a:spcBef>
              <a:spcAft>
                <a:spcPts val="0"/>
              </a:spcAft>
              <a:buClr>
                <a:srgbClr val="000000"/>
              </a:buClr>
              <a:buFont typeface="Arial"/>
              <a:buNone/>
              <a:defRPr/>
            </a:pPr>
            <a:r>
              <a:rPr lang="en" sz="2000" kern="0">
                <a:latin typeface="Arial"/>
                <a:ea typeface="Arial"/>
                <a:cs typeface="Arial"/>
                <a:sym typeface="Arial"/>
              </a:rPr>
              <a:t>Day 3</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12" action="ppaction://hlinksldjump"/>
              </a:rPr>
              <a:t>Base Runner Relay</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13"/>
              </a:rPr>
              <a:t>Softball Throwing Drills and Tips - YouTube - MegRem Softball</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14"/>
              </a:rPr>
              <a:t>How to Fix Short Arm Throwing - YouTube - Bay Island Baseball</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15" action="ppaction://hlinksldjump"/>
              </a:rPr>
              <a:t>Sink the Ship</a:t>
            </a:r>
            <a:endParaRPr sz="2000" kern="0">
              <a:latin typeface="Arial"/>
              <a:ea typeface="Arial"/>
              <a:cs typeface="Arial"/>
              <a:sym typeface="Arial"/>
            </a:endParaRPr>
          </a:p>
          <a:p>
            <a:pPr fontAlgn="auto">
              <a:spcBef>
                <a:spcPts val="0"/>
              </a:spcBef>
              <a:spcAft>
                <a:spcPts val="0"/>
              </a:spcAft>
              <a:buClr>
                <a:schemeClr val="dk1"/>
              </a:buClr>
              <a:buSzPts val="1100"/>
              <a:buFont typeface="Arial"/>
              <a:buNone/>
              <a:defRPr/>
            </a:pPr>
            <a:r>
              <a:rPr lang="en" sz="2000" kern="0">
                <a:solidFill>
                  <a:schemeClr val="dk1"/>
                </a:solidFill>
                <a:latin typeface="Arial"/>
                <a:ea typeface="Arial"/>
                <a:cs typeface="Arial"/>
                <a:sym typeface="Arial"/>
              </a:rPr>
              <a:t>Day 4</a:t>
            </a:r>
            <a:endParaRPr sz="2000" kern="0">
              <a:solidFill>
                <a:schemeClr val="dk1"/>
              </a:solidFill>
              <a:latin typeface="Arial"/>
              <a:ea typeface="Arial"/>
              <a:cs typeface="Arial"/>
              <a:sym typeface="Arial"/>
            </a:endParaRPr>
          </a:p>
          <a:p>
            <a:pPr marL="914400" indent="-355600" algn="ctr" fontAlgn="auto">
              <a:spcBef>
                <a:spcPts val="0"/>
              </a:spcBef>
              <a:spcAft>
                <a:spcPts val="0"/>
              </a:spcAft>
              <a:buClr>
                <a:schemeClr val="dk2"/>
              </a:buClr>
              <a:buSzPts val="2000"/>
              <a:buFont typeface="Arial"/>
              <a:buChar char="●"/>
              <a:defRPr/>
            </a:pPr>
            <a:r>
              <a:rPr lang="en" sz="2000" u="sng" kern="0">
                <a:solidFill>
                  <a:schemeClr val="hlink"/>
                </a:solidFill>
                <a:latin typeface="Arial"/>
                <a:ea typeface="Arial"/>
                <a:cs typeface="Arial"/>
                <a:sym typeface="Arial"/>
                <a:hlinkClick r:id="rId16"/>
              </a:rPr>
              <a:t>HealthWorks! - YouTube - Cincinnati Children’s</a:t>
            </a:r>
            <a:endParaRPr sz="2000" kern="0">
              <a:solidFill>
                <a:schemeClr val="dk1"/>
              </a:solidFill>
              <a:latin typeface="Arial"/>
              <a:ea typeface="Arial"/>
              <a:cs typeface="Arial"/>
              <a:sym typeface="Arial"/>
            </a:endParaRPr>
          </a:p>
          <a:p>
            <a:pPr marL="914400" indent="-355600" algn="ctr" fontAlgn="auto">
              <a:spcBef>
                <a:spcPts val="0"/>
              </a:spcBef>
              <a:spcAft>
                <a:spcPts val="0"/>
              </a:spcAft>
              <a:buClr>
                <a:schemeClr val="dk1"/>
              </a:buClr>
              <a:buSzPts val="2000"/>
              <a:buFont typeface="Arial"/>
              <a:buChar char="●"/>
              <a:defRPr/>
            </a:pPr>
            <a:r>
              <a:rPr lang="en" sz="2000" u="sng" kern="0">
                <a:solidFill>
                  <a:schemeClr val="hlink"/>
                </a:solidFill>
                <a:latin typeface="Arial"/>
                <a:ea typeface="Arial"/>
                <a:cs typeface="Arial"/>
                <a:sym typeface="Arial"/>
                <a:hlinkClick r:id="rId17" action="ppaction://hlinksldjump"/>
              </a:rPr>
              <a:t>Step Back Catch</a:t>
            </a:r>
            <a:endParaRPr sz="2000" kern="0">
              <a:solidFill>
                <a:schemeClr val="dk1"/>
              </a:solidFill>
              <a:latin typeface="Arial"/>
              <a:ea typeface="Arial"/>
              <a:cs typeface="Arial"/>
              <a:sym typeface="Arial"/>
            </a:endParaRPr>
          </a:p>
          <a:p>
            <a:pPr marL="914400" indent="-355600" algn="ctr" fontAlgn="auto">
              <a:spcBef>
                <a:spcPts val="0"/>
              </a:spcBef>
              <a:spcAft>
                <a:spcPts val="0"/>
              </a:spcAft>
              <a:buClr>
                <a:schemeClr val="dk1"/>
              </a:buClr>
              <a:buSzPts val="2000"/>
              <a:buFont typeface="Arial"/>
              <a:buChar char="●"/>
              <a:defRPr/>
            </a:pPr>
            <a:r>
              <a:rPr lang="en" sz="2000" u="sng" kern="0">
                <a:solidFill>
                  <a:schemeClr val="hlink"/>
                </a:solidFill>
                <a:latin typeface="Arial"/>
                <a:ea typeface="Arial"/>
                <a:cs typeface="Arial"/>
                <a:sym typeface="Arial"/>
                <a:hlinkClick r:id="rId18"/>
              </a:rPr>
              <a:t>Catching the Ball - YouTube - FitKid App</a:t>
            </a:r>
            <a:endParaRPr sz="2000" kern="0">
              <a:solidFill>
                <a:schemeClr val="dk1"/>
              </a:solidFill>
              <a:latin typeface="Arial"/>
              <a:ea typeface="Arial"/>
              <a:cs typeface="Arial"/>
              <a:sym typeface="Arial"/>
            </a:endParaRPr>
          </a:p>
          <a:p>
            <a:pPr marL="914400" indent="-355600" algn="ctr" fontAlgn="auto">
              <a:spcBef>
                <a:spcPts val="0"/>
              </a:spcBef>
              <a:spcAft>
                <a:spcPts val="0"/>
              </a:spcAft>
              <a:buClr>
                <a:schemeClr val="dk1"/>
              </a:buClr>
              <a:buSzPts val="2000"/>
              <a:buFont typeface="Arial"/>
              <a:buChar char="●"/>
              <a:defRPr/>
            </a:pPr>
            <a:r>
              <a:rPr lang="en" sz="2000" u="sng" kern="0">
                <a:solidFill>
                  <a:schemeClr val="hlink"/>
                </a:solidFill>
                <a:latin typeface="Arial"/>
                <a:ea typeface="Arial"/>
                <a:cs typeface="Arial"/>
                <a:sym typeface="Arial"/>
                <a:hlinkClick r:id="rId19" action="ppaction://hlinksldjump"/>
              </a:rPr>
              <a:t>Knock Over Ball</a:t>
            </a:r>
            <a:endParaRPr sz="2000" kern="0">
              <a:solidFill>
                <a:schemeClr val="dk1"/>
              </a:solidFill>
              <a:latin typeface="Arial"/>
              <a:ea typeface="Arial"/>
              <a:cs typeface="Arial"/>
              <a:sym typeface="Arial"/>
            </a:endParaRPr>
          </a:p>
          <a:p>
            <a:pPr fontAlgn="auto">
              <a:spcBef>
                <a:spcPts val="0"/>
              </a:spcBef>
              <a:spcAft>
                <a:spcPts val="0"/>
              </a:spcAft>
              <a:buClr>
                <a:srgbClr val="000000"/>
              </a:buClr>
              <a:buFont typeface="Arial"/>
              <a:buNone/>
              <a:defRPr/>
            </a:pPr>
            <a:r>
              <a:rPr lang="en" sz="2000" kern="0">
                <a:solidFill>
                  <a:schemeClr val="dk1"/>
                </a:solidFill>
                <a:latin typeface="Arial"/>
                <a:ea typeface="Arial"/>
                <a:cs typeface="Arial"/>
                <a:sym typeface="Arial"/>
              </a:rPr>
              <a:t>Day 5</a:t>
            </a:r>
            <a:endParaRPr sz="2000" kern="0">
              <a:solidFill>
                <a:schemeClr val="dk1"/>
              </a:solidFill>
              <a:latin typeface="Arial"/>
              <a:ea typeface="Arial"/>
              <a:cs typeface="Arial"/>
              <a:sym typeface="Arial"/>
            </a:endParaRPr>
          </a:p>
          <a:p>
            <a:pPr marL="914400" indent="-355600" algn="ctr" fontAlgn="auto">
              <a:spcBef>
                <a:spcPts val="0"/>
              </a:spcBef>
              <a:spcAft>
                <a:spcPts val="0"/>
              </a:spcAft>
              <a:buClr>
                <a:schemeClr val="dk2"/>
              </a:buClr>
              <a:buSzPts val="2000"/>
              <a:buFont typeface="Arial"/>
              <a:buChar char="●"/>
              <a:defRPr/>
            </a:pPr>
            <a:r>
              <a:rPr lang="en" sz="2000" u="sng" kern="0">
                <a:solidFill>
                  <a:schemeClr val="hlink"/>
                </a:solidFill>
                <a:latin typeface="Arial"/>
                <a:ea typeface="Arial"/>
                <a:cs typeface="Arial"/>
                <a:sym typeface="Arial"/>
                <a:hlinkClick r:id="rId20" action="ppaction://hlinksldjump"/>
              </a:rPr>
              <a:t>Ground Ball Game</a:t>
            </a:r>
            <a:endParaRPr sz="2000" kern="0">
              <a:solidFill>
                <a:schemeClr val="dk1"/>
              </a:solidFill>
              <a:latin typeface="Arial"/>
              <a:ea typeface="Arial"/>
              <a:cs typeface="Arial"/>
              <a:sym typeface="Arial"/>
            </a:endParaRPr>
          </a:p>
          <a:p>
            <a:pPr marL="914400" indent="-355600" algn="ctr" fontAlgn="auto">
              <a:spcBef>
                <a:spcPts val="0"/>
              </a:spcBef>
              <a:spcAft>
                <a:spcPts val="0"/>
              </a:spcAft>
              <a:buClr>
                <a:schemeClr val="dk2"/>
              </a:buClr>
              <a:buSzPts val="2000"/>
              <a:buFont typeface="Arial"/>
              <a:buChar char="●"/>
              <a:defRPr/>
            </a:pPr>
            <a:r>
              <a:rPr lang="en" sz="2000" u="sng" kern="0">
                <a:solidFill>
                  <a:schemeClr val="hlink"/>
                </a:solidFill>
                <a:latin typeface="Arial"/>
                <a:ea typeface="Arial"/>
                <a:cs typeface="Arial"/>
                <a:sym typeface="Arial"/>
                <a:hlinkClick r:id="rId21" action="ppaction://hlinksldjump"/>
              </a:rPr>
              <a:t>Infield Relay</a:t>
            </a:r>
            <a:endParaRPr sz="2000" kern="0">
              <a:solidFill>
                <a:schemeClr val="dk1"/>
              </a:solidFill>
              <a:latin typeface="Arial"/>
              <a:ea typeface="Arial"/>
              <a:cs typeface="Arial"/>
              <a:sym typeface="Arial"/>
            </a:endParaRPr>
          </a:p>
          <a:p>
            <a:pPr marL="914400" indent="-355600" algn="ctr" fontAlgn="auto">
              <a:spcBef>
                <a:spcPts val="0"/>
              </a:spcBef>
              <a:spcAft>
                <a:spcPts val="0"/>
              </a:spcAft>
              <a:buClr>
                <a:schemeClr val="dk1"/>
              </a:buClr>
              <a:buSzPts val="2000"/>
              <a:buFont typeface="Arial"/>
              <a:buChar char="●"/>
              <a:defRPr/>
            </a:pPr>
            <a:r>
              <a:rPr lang="en" sz="2000" u="sng" kern="0">
                <a:solidFill>
                  <a:schemeClr val="hlink"/>
                </a:solidFill>
                <a:latin typeface="Arial"/>
                <a:ea typeface="Arial"/>
                <a:cs typeface="Arial"/>
                <a:sym typeface="Arial"/>
                <a:hlinkClick r:id="rId22"/>
              </a:rPr>
              <a:t>How to Catch a Ball - YouTube - The Hometown All-Stars</a:t>
            </a:r>
            <a:endParaRPr sz="2000" kern="0">
              <a:solidFill>
                <a:schemeClr val="dk1"/>
              </a:solidFill>
              <a:latin typeface="Arial"/>
              <a:ea typeface="Arial"/>
              <a:cs typeface="Arial"/>
              <a:sym typeface="Arial"/>
            </a:endParaRPr>
          </a:p>
          <a:p>
            <a:pPr marL="914400" indent="-355600" algn="ctr" fontAlgn="auto">
              <a:spcBef>
                <a:spcPts val="0"/>
              </a:spcBef>
              <a:spcAft>
                <a:spcPts val="0"/>
              </a:spcAft>
              <a:buClr>
                <a:schemeClr val="dk1"/>
              </a:buClr>
              <a:buSzPts val="2000"/>
              <a:buFont typeface="Arial"/>
              <a:buChar char="●"/>
              <a:defRPr/>
            </a:pPr>
            <a:r>
              <a:rPr lang="en" sz="2000" u="sng" kern="0">
                <a:solidFill>
                  <a:schemeClr val="hlink"/>
                </a:solidFill>
                <a:latin typeface="Arial"/>
                <a:ea typeface="Arial"/>
                <a:cs typeface="Arial"/>
                <a:sym typeface="Arial"/>
                <a:hlinkClick r:id="rId23" action="ppaction://hlinksldjump"/>
              </a:rPr>
              <a:t>Beach Ball Baseball</a:t>
            </a:r>
            <a:endParaRPr sz="2000" kern="0">
              <a:solidFill>
                <a:schemeClr val="dk1"/>
              </a:solidFill>
              <a:latin typeface="Arial"/>
              <a:ea typeface="Arial"/>
              <a:cs typeface="Arial"/>
              <a:sym typeface="Arial"/>
            </a:endParaRPr>
          </a:p>
          <a:p>
            <a:pPr algn="ctr" fontAlgn="auto">
              <a:spcBef>
                <a:spcPts val="0"/>
              </a:spcBef>
              <a:spcAft>
                <a:spcPts val="0"/>
              </a:spcAft>
              <a:buClr>
                <a:srgbClr val="000000"/>
              </a:buClr>
              <a:buFont typeface="Arial"/>
              <a:buNone/>
              <a:defRPr/>
            </a:pPr>
            <a:endParaRPr sz="2000" kern="0">
              <a:latin typeface="Arial"/>
              <a:ea typeface="Arial"/>
              <a:cs typeface="Arial"/>
              <a:sym typeface="Arial"/>
            </a:endParaRPr>
          </a:p>
        </p:txBody>
      </p:sp>
      <p:sp>
        <p:nvSpPr>
          <p:cNvPr id="136" name="Google Shape;136;p25"/>
          <p:cNvSpPr txBox="1"/>
          <p:nvPr/>
        </p:nvSpPr>
        <p:spPr>
          <a:xfrm>
            <a:off x="9664700" y="1935163"/>
            <a:ext cx="7999413" cy="7124700"/>
          </a:xfrm>
          <a:prstGeom prst="rect">
            <a:avLst/>
          </a:prstGeom>
          <a:noFill/>
          <a:ln>
            <a:noFill/>
          </a:ln>
        </p:spPr>
        <p:txBody>
          <a:bodyPr spcFirstLastPara="1" lIns="182850" tIns="182850" rIns="182850" bIns="182850"/>
          <a:lstStyle/>
          <a:p>
            <a:pPr fontAlgn="auto">
              <a:lnSpc>
                <a:spcPct val="80000"/>
              </a:lnSpc>
              <a:spcBef>
                <a:spcPts val="0"/>
              </a:spcBef>
              <a:spcAft>
                <a:spcPts val="0"/>
              </a:spcAft>
              <a:buClr>
                <a:schemeClr val="dk1"/>
              </a:buClr>
              <a:buSzPts val="1018"/>
              <a:buFont typeface="Arial"/>
              <a:buNone/>
              <a:defRPr/>
            </a:pPr>
            <a:r>
              <a:rPr lang="en" sz="2000" kern="0">
                <a:solidFill>
                  <a:schemeClr val="dk1"/>
                </a:solidFill>
                <a:latin typeface="Arial"/>
                <a:ea typeface="Arial"/>
                <a:cs typeface="Arial"/>
                <a:sym typeface="Arial"/>
              </a:rPr>
              <a:t>Day 6</a:t>
            </a:r>
            <a:endParaRPr sz="2000" kern="0">
              <a:solidFill>
                <a:schemeClr val="dk1"/>
              </a:solidFill>
              <a:latin typeface="Arial"/>
              <a:ea typeface="Arial"/>
              <a:cs typeface="Arial"/>
              <a:sym typeface="Arial"/>
            </a:endParaRPr>
          </a:p>
          <a:p>
            <a:pPr marL="914400" indent="-355600" algn="ctr" fontAlgn="auto">
              <a:lnSpc>
                <a:spcPct val="80000"/>
              </a:lnSpc>
              <a:spcBef>
                <a:spcPts val="0"/>
              </a:spcBef>
              <a:spcAft>
                <a:spcPts val="0"/>
              </a:spcAft>
              <a:buClr>
                <a:schemeClr val="dk2"/>
              </a:buClr>
              <a:buSzPts val="2000"/>
              <a:buFont typeface="Arial"/>
              <a:buChar char="●"/>
              <a:defRPr/>
            </a:pPr>
            <a:r>
              <a:rPr lang="en" sz="2000" u="sng" kern="0">
                <a:solidFill>
                  <a:schemeClr val="hlink"/>
                </a:solidFill>
                <a:latin typeface="Arial"/>
                <a:ea typeface="Arial"/>
                <a:cs typeface="Arial"/>
                <a:sym typeface="Arial"/>
                <a:hlinkClick r:id="rId24" action="ppaction://hlinksldjump"/>
              </a:rPr>
              <a:t>Partner Long Toss</a:t>
            </a:r>
            <a:endParaRPr sz="2000" kern="0">
              <a:solidFill>
                <a:schemeClr val="dk1"/>
              </a:solidFill>
              <a:latin typeface="Arial"/>
              <a:ea typeface="Arial"/>
              <a:cs typeface="Arial"/>
              <a:sym typeface="Arial"/>
            </a:endParaRPr>
          </a:p>
          <a:p>
            <a:pPr marL="914400" indent="-355600" algn="ctr" fontAlgn="auto">
              <a:lnSpc>
                <a:spcPct val="80000"/>
              </a:lnSpc>
              <a:spcBef>
                <a:spcPts val="0"/>
              </a:spcBef>
              <a:spcAft>
                <a:spcPts val="0"/>
              </a:spcAft>
              <a:buClr>
                <a:schemeClr val="dk2"/>
              </a:buClr>
              <a:buSzPts val="2000"/>
              <a:buFont typeface="Arial"/>
              <a:buChar char="●"/>
              <a:defRPr/>
            </a:pPr>
            <a:r>
              <a:rPr lang="en" sz="2000" u="sng" kern="0">
                <a:solidFill>
                  <a:schemeClr val="hlink"/>
                </a:solidFill>
                <a:latin typeface="Arial"/>
                <a:ea typeface="Arial"/>
                <a:cs typeface="Arial"/>
                <a:sym typeface="Arial"/>
                <a:hlinkClick r:id="rId25"/>
              </a:rPr>
              <a:t>Learning to Catch Fly Balls - YouTube - Little League</a:t>
            </a:r>
            <a:endParaRPr sz="2000" kern="0">
              <a:solidFill>
                <a:schemeClr val="dk2"/>
              </a:solidFill>
              <a:latin typeface="Arial"/>
              <a:ea typeface="Arial"/>
              <a:cs typeface="Arial"/>
              <a:sym typeface="Arial"/>
            </a:endParaRPr>
          </a:p>
          <a:p>
            <a:pPr marL="914400" indent="-355600" algn="ctr" fontAlgn="auto">
              <a:lnSpc>
                <a:spcPct val="80000"/>
              </a:lnSpc>
              <a:spcBef>
                <a:spcPts val="0"/>
              </a:spcBef>
              <a:spcAft>
                <a:spcPts val="0"/>
              </a:spcAft>
              <a:buClr>
                <a:schemeClr val="dk2"/>
              </a:buClr>
              <a:buSzPts val="2000"/>
              <a:buFont typeface="Arial"/>
              <a:buChar char="●"/>
              <a:defRPr/>
            </a:pPr>
            <a:r>
              <a:rPr lang="en" sz="2000" u="sng" kern="0">
                <a:solidFill>
                  <a:schemeClr val="hlink"/>
                </a:solidFill>
                <a:latin typeface="Arial"/>
                <a:ea typeface="Arial"/>
                <a:cs typeface="Arial"/>
                <a:sym typeface="Arial"/>
                <a:hlinkClick r:id="rId26"/>
              </a:rPr>
              <a:t>Batting Stance - YouTube - FitKids App</a:t>
            </a:r>
            <a:endParaRPr sz="2000" kern="0">
              <a:solidFill>
                <a:schemeClr val="dk2"/>
              </a:solidFill>
              <a:latin typeface="Arial"/>
              <a:ea typeface="Arial"/>
              <a:cs typeface="Arial"/>
              <a:sym typeface="Arial"/>
            </a:endParaRPr>
          </a:p>
          <a:p>
            <a:pPr marL="914400" indent="-355600" algn="ctr" fontAlgn="auto">
              <a:lnSpc>
                <a:spcPct val="80000"/>
              </a:lnSpc>
              <a:spcBef>
                <a:spcPts val="0"/>
              </a:spcBef>
              <a:spcAft>
                <a:spcPts val="0"/>
              </a:spcAft>
              <a:buClr>
                <a:schemeClr val="dk1"/>
              </a:buClr>
              <a:buSzPts val="2000"/>
              <a:buFont typeface="Arial"/>
              <a:buChar char="●"/>
              <a:defRPr/>
            </a:pPr>
            <a:r>
              <a:rPr lang="en" sz="2000" u="sng" kern="0">
                <a:solidFill>
                  <a:schemeClr val="hlink"/>
                </a:solidFill>
                <a:latin typeface="Arial"/>
                <a:ea typeface="Arial"/>
                <a:cs typeface="Arial"/>
                <a:sym typeface="Arial"/>
                <a:hlinkClick r:id="rId27"/>
              </a:rPr>
              <a:t>Basic Hitting in 4 Steps - YouTube - Pro Speed Baseball</a:t>
            </a:r>
            <a:endParaRPr sz="2000" kern="0">
              <a:solidFill>
                <a:schemeClr val="dk1"/>
              </a:solidFill>
              <a:latin typeface="Arial"/>
              <a:ea typeface="Arial"/>
              <a:cs typeface="Arial"/>
              <a:sym typeface="Arial"/>
            </a:endParaRPr>
          </a:p>
          <a:p>
            <a:pPr marL="914400" indent="-355600" algn="ctr" fontAlgn="auto">
              <a:lnSpc>
                <a:spcPct val="80000"/>
              </a:lnSpc>
              <a:spcBef>
                <a:spcPts val="0"/>
              </a:spcBef>
              <a:spcAft>
                <a:spcPts val="0"/>
              </a:spcAft>
              <a:buClr>
                <a:schemeClr val="dk1"/>
              </a:buClr>
              <a:buSzPts val="2000"/>
              <a:buFont typeface="Arial"/>
              <a:buChar char="●"/>
              <a:defRPr/>
            </a:pPr>
            <a:r>
              <a:rPr lang="en" sz="2000" u="sng" kern="0">
                <a:solidFill>
                  <a:schemeClr val="hlink"/>
                </a:solidFill>
                <a:latin typeface="Arial"/>
                <a:ea typeface="Arial"/>
                <a:cs typeface="Arial"/>
                <a:sym typeface="Arial"/>
                <a:hlinkClick r:id="rId28" action="ppaction://hlinksldjump"/>
              </a:rPr>
              <a:t>Defense Scores Softball</a:t>
            </a:r>
            <a:endParaRPr sz="2000" kern="0">
              <a:solidFill>
                <a:schemeClr val="dk1"/>
              </a:solidFill>
              <a:latin typeface="Arial"/>
              <a:ea typeface="Arial"/>
              <a:cs typeface="Arial"/>
              <a:sym typeface="Arial"/>
            </a:endParaRPr>
          </a:p>
          <a:p>
            <a:pPr fontAlgn="auto">
              <a:lnSpc>
                <a:spcPct val="80000"/>
              </a:lnSpc>
              <a:spcBef>
                <a:spcPts val="0"/>
              </a:spcBef>
              <a:spcAft>
                <a:spcPts val="0"/>
              </a:spcAft>
              <a:buClr>
                <a:schemeClr val="dk1"/>
              </a:buClr>
              <a:buSzPts val="1018"/>
              <a:buFont typeface="Arial"/>
              <a:buNone/>
              <a:defRPr/>
            </a:pPr>
            <a:r>
              <a:rPr lang="en" sz="2000" kern="0">
                <a:solidFill>
                  <a:schemeClr val="dk1"/>
                </a:solidFill>
                <a:latin typeface="Arial"/>
                <a:ea typeface="Arial"/>
                <a:cs typeface="Arial"/>
                <a:sym typeface="Arial"/>
              </a:rPr>
              <a:t>Day 7</a:t>
            </a:r>
            <a:endParaRPr sz="2000" kern="0">
              <a:solidFill>
                <a:schemeClr val="dk1"/>
              </a:solidFill>
              <a:latin typeface="Arial"/>
              <a:ea typeface="Arial"/>
              <a:cs typeface="Arial"/>
              <a:sym typeface="Arial"/>
            </a:endParaRPr>
          </a:p>
          <a:p>
            <a:pPr marL="914400" indent="-355600" algn="ctr" fontAlgn="auto">
              <a:lnSpc>
                <a:spcPct val="80000"/>
              </a:lnSpc>
              <a:spcBef>
                <a:spcPts val="0"/>
              </a:spcBef>
              <a:spcAft>
                <a:spcPts val="0"/>
              </a:spcAft>
              <a:buClr>
                <a:schemeClr val="dk2"/>
              </a:buClr>
              <a:buSzPts val="2000"/>
              <a:buFont typeface="Arial"/>
              <a:buChar char="●"/>
              <a:defRPr/>
            </a:pPr>
            <a:r>
              <a:rPr lang="en" sz="2000" u="sng" kern="0">
                <a:solidFill>
                  <a:schemeClr val="hlink"/>
                </a:solidFill>
                <a:latin typeface="Arial"/>
                <a:ea typeface="Arial"/>
                <a:cs typeface="Arial"/>
                <a:sym typeface="Arial"/>
                <a:hlinkClick r:id="rId29"/>
              </a:rPr>
              <a:t>5 Minute Move - YouTube - The Body Coach TV</a:t>
            </a:r>
            <a:endParaRPr sz="2000" kern="0">
              <a:solidFill>
                <a:schemeClr val="dk1"/>
              </a:solidFill>
              <a:latin typeface="Arial"/>
              <a:ea typeface="Arial"/>
              <a:cs typeface="Arial"/>
              <a:sym typeface="Arial"/>
            </a:endParaRPr>
          </a:p>
          <a:p>
            <a:pPr marL="914400" indent="-355600" algn="ctr" fontAlgn="auto">
              <a:lnSpc>
                <a:spcPct val="80000"/>
              </a:lnSpc>
              <a:spcBef>
                <a:spcPts val="0"/>
              </a:spcBef>
              <a:spcAft>
                <a:spcPts val="0"/>
              </a:spcAft>
              <a:buClr>
                <a:schemeClr val="dk1"/>
              </a:buClr>
              <a:buSzPts val="2000"/>
              <a:buFont typeface="Arial"/>
              <a:buChar char="●"/>
              <a:defRPr/>
            </a:pPr>
            <a:r>
              <a:rPr lang="en" sz="2000" u="sng" kern="0">
                <a:solidFill>
                  <a:schemeClr val="hlink"/>
                </a:solidFill>
                <a:latin typeface="Arial"/>
                <a:ea typeface="Arial"/>
                <a:cs typeface="Arial"/>
                <a:sym typeface="Arial"/>
                <a:hlinkClick r:id="rId30" action="ppaction://hlinksldjump"/>
              </a:rPr>
              <a:t>Foam Ball Batting Cage</a:t>
            </a:r>
            <a:endParaRPr sz="2000" kern="0">
              <a:solidFill>
                <a:schemeClr val="dk1"/>
              </a:solidFill>
              <a:latin typeface="Arial"/>
              <a:ea typeface="Arial"/>
              <a:cs typeface="Arial"/>
              <a:sym typeface="Arial"/>
            </a:endParaRPr>
          </a:p>
          <a:p>
            <a:pPr marL="914400" indent="-355600" algn="ctr" fontAlgn="auto">
              <a:lnSpc>
                <a:spcPct val="80000"/>
              </a:lnSpc>
              <a:spcBef>
                <a:spcPts val="0"/>
              </a:spcBef>
              <a:spcAft>
                <a:spcPts val="0"/>
              </a:spcAft>
              <a:buClr>
                <a:schemeClr val="dk1"/>
              </a:buClr>
              <a:buSzPts val="2000"/>
              <a:buFont typeface="Arial"/>
              <a:buChar char="●"/>
              <a:defRPr/>
            </a:pPr>
            <a:r>
              <a:rPr lang="en" sz="2000" u="sng" kern="0">
                <a:solidFill>
                  <a:schemeClr val="hlink"/>
                </a:solidFill>
                <a:latin typeface="Arial"/>
                <a:ea typeface="Arial"/>
                <a:cs typeface="Arial"/>
                <a:sym typeface="Arial"/>
                <a:hlinkClick r:id="rId31"/>
              </a:rPr>
              <a:t>How to Hit a Softball - YouTube - MegRem Softball</a:t>
            </a:r>
            <a:endParaRPr sz="2000" kern="0">
              <a:solidFill>
                <a:schemeClr val="dk1"/>
              </a:solidFill>
              <a:latin typeface="Arial"/>
              <a:ea typeface="Arial"/>
              <a:cs typeface="Arial"/>
              <a:sym typeface="Arial"/>
            </a:endParaRPr>
          </a:p>
          <a:p>
            <a:pPr marL="914400" indent="-355600" algn="ctr" fontAlgn="auto">
              <a:lnSpc>
                <a:spcPct val="80000"/>
              </a:lnSpc>
              <a:spcBef>
                <a:spcPts val="0"/>
              </a:spcBef>
              <a:spcAft>
                <a:spcPts val="0"/>
              </a:spcAft>
              <a:buClr>
                <a:schemeClr val="dk1"/>
              </a:buClr>
              <a:buSzPts val="2000"/>
              <a:buFont typeface="Arial"/>
              <a:buChar char="●"/>
              <a:defRPr/>
            </a:pPr>
            <a:r>
              <a:rPr lang="en" sz="2000" u="sng" kern="0">
                <a:solidFill>
                  <a:schemeClr val="hlink"/>
                </a:solidFill>
                <a:latin typeface="Arial"/>
                <a:ea typeface="Arial"/>
                <a:cs typeface="Arial"/>
                <a:sym typeface="Arial"/>
                <a:hlinkClick r:id="rId32" action="ppaction://hlinksldjump"/>
              </a:rPr>
              <a:t>3 Inning Softball</a:t>
            </a:r>
            <a:endParaRPr sz="2000" kern="0">
              <a:solidFill>
                <a:schemeClr val="dk1"/>
              </a:solidFill>
              <a:latin typeface="Arial"/>
              <a:ea typeface="Arial"/>
              <a:cs typeface="Arial"/>
              <a:sym typeface="Arial"/>
            </a:endParaRPr>
          </a:p>
          <a:p>
            <a:pPr marL="914400" indent="-355600" algn="ctr" fontAlgn="auto">
              <a:lnSpc>
                <a:spcPct val="80000"/>
              </a:lnSpc>
              <a:spcBef>
                <a:spcPts val="0"/>
              </a:spcBef>
              <a:spcAft>
                <a:spcPts val="0"/>
              </a:spcAft>
              <a:buClr>
                <a:schemeClr val="dk1"/>
              </a:buClr>
              <a:buSzPts val="2000"/>
              <a:buFont typeface="Arial"/>
              <a:buChar char="●"/>
              <a:defRPr/>
            </a:pPr>
            <a:r>
              <a:rPr lang="en" sz="2000" u="sng" kern="0">
                <a:solidFill>
                  <a:schemeClr val="hlink"/>
                </a:solidFill>
                <a:latin typeface="Arial"/>
                <a:ea typeface="Arial"/>
                <a:cs typeface="Arial"/>
                <a:sym typeface="Arial"/>
                <a:hlinkClick r:id="rId33" action="ppaction://hlinksldjump"/>
              </a:rPr>
              <a:t>Soft Toss Baseball</a:t>
            </a:r>
            <a:endParaRPr sz="2000" kern="0">
              <a:solidFill>
                <a:schemeClr val="dk1"/>
              </a:solidFill>
              <a:latin typeface="Arial"/>
              <a:ea typeface="Arial"/>
              <a:cs typeface="Arial"/>
              <a:sym typeface="Arial"/>
            </a:endParaRPr>
          </a:p>
          <a:p>
            <a:pPr fontAlgn="auto">
              <a:lnSpc>
                <a:spcPct val="80000"/>
              </a:lnSpc>
              <a:spcBef>
                <a:spcPts val="0"/>
              </a:spcBef>
              <a:spcAft>
                <a:spcPts val="0"/>
              </a:spcAft>
              <a:buClr>
                <a:schemeClr val="dk1"/>
              </a:buClr>
              <a:buSzPts val="1018"/>
              <a:buFont typeface="Arial"/>
              <a:buNone/>
              <a:defRPr/>
            </a:pPr>
            <a:r>
              <a:rPr lang="en" sz="2000" kern="0">
                <a:solidFill>
                  <a:schemeClr val="dk1"/>
                </a:solidFill>
                <a:latin typeface="Arial"/>
                <a:ea typeface="Arial"/>
                <a:cs typeface="Arial"/>
                <a:sym typeface="Arial"/>
              </a:rPr>
              <a:t>Day 8</a:t>
            </a:r>
            <a:endParaRPr sz="2000" kern="0">
              <a:solidFill>
                <a:schemeClr val="dk1"/>
              </a:solidFill>
              <a:latin typeface="Arial"/>
              <a:ea typeface="Arial"/>
              <a:cs typeface="Arial"/>
              <a:sym typeface="Arial"/>
            </a:endParaRPr>
          </a:p>
          <a:p>
            <a:pPr marL="914400" indent="-355600" algn="ctr" fontAlgn="auto">
              <a:lnSpc>
                <a:spcPct val="80000"/>
              </a:lnSpc>
              <a:spcBef>
                <a:spcPts val="0"/>
              </a:spcBef>
              <a:spcAft>
                <a:spcPts val="0"/>
              </a:spcAft>
              <a:buClr>
                <a:schemeClr val="dk2"/>
              </a:buClr>
              <a:buSzPts val="2000"/>
              <a:buFont typeface="Arial"/>
              <a:buChar char="●"/>
              <a:defRPr/>
            </a:pPr>
            <a:r>
              <a:rPr lang="en" sz="2000" u="sng" kern="0">
                <a:solidFill>
                  <a:schemeClr val="hlink"/>
                </a:solidFill>
                <a:latin typeface="Arial"/>
                <a:ea typeface="Arial"/>
                <a:cs typeface="Arial"/>
                <a:sym typeface="Arial"/>
                <a:hlinkClick r:id="rId34" action="ppaction://hlinksldjump"/>
              </a:rPr>
              <a:t>High Partner Toss</a:t>
            </a:r>
            <a:endParaRPr sz="2000" kern="0">
              <a:solidFill>
                <a:schemeClr val="dk1"/>
              </a:solidFill>
              <a:latin typeface="Arial"/>
              <a:ea typeface="Arial"/>
              <a:cs typeface="Arial"/>
              <a:sym typeface="Arial"/>
            </a:endParaRPr>
          </a:p>
          <a:p>
            <a:pPr marL="914400" indent="-355600" algn="ctr" fontAlgn="auto">
              <a:lnSpc>
                <a:spcPct val="80000"/>
              </a:lnSpc>
              <a:spcBef>
                <a:spcPts val="0"/>
              </a:spcBef>
              <a:spcAft>
                <a:spcPts val="0"/>
              </a:spcAft>
              <a:buClr>
                <a:schemeClr val="dk1"/>
              </a:buClr>
              <a:buSzPts val="2000"/>
              <a:buFont typeface="Arial"/>
              <a:buChar char="●"/>
              <a:defRPr/>
            </a:pPr>
            <a:r>
              <a:rPr lang="en" sz="2000" u="sng" kern="0">
                <a:solidFill>
                  <a:schemeClr val="hlink"/>
                </a:solidFill>
                <a:latin typeface="Arial"/>
                <a:ea typeface="Arial"/>
                <a:cs typeface="Arial"/>
                <a:sym typeface="Arial"/>
                <a:hlinkClick r:id="rId35" action="ppaction://hlinksldjump"/>
              </a:rPr>
              <a:t>Home Run Derby</a:t>
            </a:r>
            <a:endParaRPr sz="2000" kern="0">
              <a:solidFill>
                <a:schemeClr val="dk1"/>
              </a:solidFill>
              <a:latin typeface="Arial"/>
              <a:ea typeface="Arial"/>
              <a:cs typeface="Arial"/>
              <a:sym typeface="Arial"/>
            </a:endParaRPr>
          </a:p>
          <a:p>
            <a:pPr marL="914400" indent="-355600" algn="ctr" fontAlgn="auto">
              <a:lnSpc>
                <a:spcPct val="80000"/>
              </a:lnSpc>
              <a:spcBef>
                <a:spcPts val="0"/>
              </a:spcBef>
              <a:spcAft>
                <a:spcPts val="0"/>
              </a:spcAft>
              <a:buClr>
                <a:schemeClr val="dk1"/>
              </a:buClr>
              <a:buSzPts val="2000"/>
              <a:buFont typeface="Arial"/>
              <a:buChar char="●"/>
              <a:defRPr/>
            </a:pPr>
            <a:r>
              <a:rPr lang="en" sz="2000" u="sng" kern="0">
                <a:solidFill>
                  <a:schemeClr val="hlink"/>
                </a:solidFill>
                <a:latin typeface="Arial"/>
                <a:ea typeface="Arial"/>
                <a:cs typeface="Arial"/>
                <a:sym typeface="Arial"/>
                <a:hlinkClick r:id="rId36"/>
              </a:rPr>
              <a:t>The Basics: Baserunning - YouTube - Little League</a:t>
            </a:r>
            <a:endParaRPr sz="2000" kern="0">
              <a:solidFill>
                <a:schemeClr val="dk1"/>
              </a:solidFill>
              <a:latin typeface="Arial"/>
              <a:ea typeface="Arial"/>
              <a:cs typeface="Arial"/>
              <a:sym typeface="Arial"/>
            </a:endParaRPr>
          </a:p>
          <a:p>
            <a:pPr marL="914400" indent="-355600" algn="ctr" fontAlgn="auto">
              <a:lnSpc>
                <a:spcPct val="80000"/>
              </a:lnSpc>
              <a:spcBef>
                <a:spcPts val="0"/>
              </a:spcBef>
              <a:spcAft>
                <a:spcPts val="0"/>
              </a:spcAft>
              <a:buClr>
                <a:schemeClr val="dk1"/>
              </a:buClr>
              <a:buSzPts val="2000"/>
              <a:buFont typeface="Arial"/>
              <a:buChar char="●"/>
              <a:defRPr/>
            </a:pPr>
            <a:r>
              <a:rPr lang="en" sz="2000" u="sng" kern="0">
                <a:solidFill>
                  <a:schemeClr val="hlink"/>
                </a:solidFill>
                <a:latin typeface="Arial"/>
                <a:ea typeface="Arial"/>
                <a:cs typeface="Arial"/>
                <a:sym typeface="Arial"/>
                <a:hlinkClick r:id="rId37" action="ppaction://hlinksldjump"/>
              </a:rPr>
              <a:t>Baseless Softball</a:t>
            </a:r>
            <a:endParaRPr sz="2000" kern="0">
              <a:solidFill>
                <a:schemeClr val="dk1"/>
              </a:solidFill>
              <a:latin typeface="Arial"/>
              <a:ea typeface="Arial"/>
              <a:cs typeface="Arial"/>
              <a:sym typeface="Arial"/>
            </a:endParaRPr>
          </a:p>
          <a:p>
            <a:pPr fontAlgn="auto">
              <a:lnSpc>
                <a:spcPct val="80000"/>
              </a:lnSpc>
              <a:spcBef>
                <a:spcPts val="0"/>
              </a:spcBef>
              <a:spcAft>
                <a:spcPts val="0"/>
              </a:spcAft>
              <a:buClr>
                <a:schemeClr val="dk1"/>
              </a:buClr>
              <a:buSzPts val="1018"/>
              <a:buFont typeface="Arial"/>
              <a:buNone/>
              <a:defRPr/>
            </a:pPr>
            <a:r>
              <a:rPr lang="en" sz="2000" kern="0">
                <a:solidFill>
                  <a:schemeClr val="dk1"/>
                </a:solidFill>
                <a:latin typeface="Arial"/>
                <a:ea typeface="Arial"/>
                <a:cs typeface="Arial"/>
                <a:sym typeface="Arial"/>
              </a:rPr>
              <a:t>Day 9</a:t>
            </a:r>
            <a:endParaRPr sz="2000" kern="0">
              <a:solidFill>
                <a:schemeClr val="dk1"/>
              </a:solidFill>
              <a:latin typeface="Arial"/>
              <a:ea typeface="Arial"/>
              <a:cs typeface="Arial"/>
              <a:sym typeface="Arial"/>
            </a:endParaRPr>
          </a:p>
          <a:p>
            <a:pPr marL="914400" indent="-355600" algn="ctr" fontAlgn="auto">
              <a:lnSpc>
                <a:spcPct val="80000"/>
              </a:lnSpc>
              <a:spcBef>
                <a:spcPts val="0"/>
              </a:spcBef>
              <a:spcAft>
                <a:spcPts val="0"/>
              </a:spcAft>
              <a:buClr>
                <a:schemeClr val="dk2"/>
              </a:buClr>
              <a:buSzPts val="2000"/>
              <a:buFont typeface="Arial"/>
              <a:buChar char="●"/>
              <a:defRPr/>
            </a:pPr>
            <a:r>
              <a:rPr lang="en" sz="2000" u="sng" kern="0">
                <a:solidFill>
                  <a:schemeClr val="hlink"/>
                </a:solidFill>
                <a:latin typeface="Arial"/>
                <a:ea typeface="Arial"/>
                <a:cs typeface="Arial"/>
                <a:sym typeface="Arial"/>
                <a:hlinkClick r:id="rId38" action="ppaction://hlinksldjump"/>
              </a:rPr>
              <a:t>Baseline Tag</a:t>
            </a:r>
            <a:endParaRPr sz="2000" kern="0">
              <a:solidFill>
                <a:schemeClr val="dk1"/>
              </a:solidFill>
              <a:latin typeface="Arial"/>
              <a:ea typeface="Arial"/>
              <a:cs typeface="Arial"/>
              <a:sym typeface="Arial"/>
            </a:endParaRPr>
          </a:p>
          <a:p>
            <a:pPr marL="914400" indent="-355600" algn="ctr" fontAlgn="auto">
              <a:lnSpc>
                <a:spcPct val="80000"/>
              </a:lnSpc>
              <a:spcBef>
                <a:spcPts val="0"/>
              </a:spcBef>
              <a:spcAft>
                <a:spcPts val="0"/>
              </a:spcAft>
              <a:buClr>
                <a:schemeClr val="dk2"/>
              </a:buClr>
              <a:buSzPts val="2000"/>
              <a:buFont typeface="Arial"/>
              <a:buChar char="●"/>
              <a:defRPr/>
            </a:pPr>
            <a:r>
              <a:rPr lang="en" sz="2000" u="sng" kern="0">
                <a:solidFill>
                  <a:schemeClr val="hlink"/>
                </a:solidFill>
                <a:latin typeface="Arial"/>
                <a:ea typeface="Arial"/>
                <a:cs typeface="Arial"/>
                <a:sym typeface="Arial"/>
                <a:hlinkClick r:id="rId39"/>
              </a:rPr>
              <a:t>Basic Cutoffs and Relays - YouTube - Elite Youth Baseball</a:t>
            </a:r>
            <a:endParaRPr sz="2000" kern="0">
              <a:solidFill>
                <a:schemeClr val="dk1"/>
              </a:solidFill>
              <a:latin typeface="Arial"/>
              <a:ea typeface="Arial"/>
              <a:cs typeface="Arial"/>
              <a:sym typeface="Arial"/>
            </a:endParaRPr>
          </a:p>
          <a:p>
            <a:pPr marL="914400" indent="-355600" algn="ctr" fontAlgn="auto">
              <a:lnSpc>
                <a:spcPct val="80000"/>
              </a:lnSpc>
              <a:spcBef>
                <a:spcPts val="0"/>
              </a:spcBef>
              <a:spcAft>
                <a:spcPts val="0"/>
              </a:spcAft>
              <a:buClr>
                <a:schemeClr val="dk1"/>
              </a:buClr>
              <a:buSzPts val="2000"/>
              <a:buFont typeface="Arial"/>
              <a:buChar char="●"/>
              <a:defRPr/>
            </a:pPr>
            <a:r>
              <a:rPr lang="en" sz="2000" u="sng" kern="0">
                <a:solidFill>
                  <a:schemeClr val="hlink"/>
                </a:solidFill>
                <a:latin typeface="Arial"/>
                <a:ea typeface="Arial"/>
                <a:cs typeface="Arial"/>
                <a:sym typeface="Arial"/>
                <a:hlinkClick r:id="rId40" action="ppaction://hlinksldjump"/>
              </a:rPr>
              <a:t>Fair Ball</a:t>
            </a:r>
            <a:endParaRPr sz="2000" kern="0">
              <a:solidFill>
                <a:schemeClr val="dk1"/>
              </a:solidFill>
              <a:latin typeface="Arial"/>
              <a:ea typeface="Arial"/>
              <a:cs typeface="Arial"/>
              <a:sym typeface="Arial"/>
            </a:endParaRPr>
          </a:p>
          <a:p>
            <a:pPr marL="914400" indent="-355600" algn="ctr" fontAlgn="auto">
              <a:lnSpc>
                <a:spcPct val="80000"/>
              </a:lnSpc>
              <a:spcBef>
                <a:spcPts val="0"/>
              </a:spcBef>
              <a:spcAft>
                <a:spcPts val="0"/>
              </a:spcAft>
              <a:buClr>
                <a:schemeClr val="dk1"/>
              </a:buClr>
              <a:buSzPts val="2000"/>
              <a:buFont typeface="Arial"/>
              <a:buChar char="●"/>
              <a:defRPr/>
            </a:pPr>
            <a:r>
              <a:rPr lang="en" sz="2000" u="sng" kern="0">
                <a:solidFill>
                  <a:schemeClr val="hlink"/>
                </a:solidFill>
                <a:latin typeface="Arial"/>
                <a:ea typeface="Arial"/>
                <a:cs typeface="Arial"/>
                <a:sym typeface="Arial"/>
                <a:hlinkClick r:id="rId41" action="ppaction://hlinksldjump"/>
              </a:rPr>
              <a:t>Tennis Racket Softball</a:t>
            </a:r>
            <a:endParaRPr sz="2000" kern="0">
              <a:solidFill>
                <a:schemeClr val="dk1"/>
              </a:solidFill>
              <a:latin typeface="Arial"/>
              <a:ea typeface="Arial"/>
              <a:cs typeface="Arial"/>
              <a:sym typeface="Arial"/>
            </a:endParaRPr>
          </a:p>
          <a:p>
            <a:pPr fontAlgn="auto">
              <a:lnSpc>
                <a:spcPct val="80000"/>
              </a:lnSpc>
              <a:spcBef>
                <a:spcPts val="0"/>
              </a:spcBef>
              <a:spcAft>
                <a:spcPts val="0"/>
              </a:spcAft>
              <a:buClr>
                <a:schemeClr val="dk1"/>
              </a:buClr>
              <a:buSzPts val="1018"/>
              <a:buFont typeface="Arial"/>
              <a:buNone/>
              <a:defRPr/>
            </a:pPr>
            <a:r>
              <a:rPr lang="en" sz="2000" kern="0">
                <a:solidFill>
                  <a:schemeClr val="dk1"/>
                </a:solidFill>
                <a:latin typeface="Arial"/>
                <a:ea typeface="Arial"/>
                <a:cs typeface="Arial"/>
                <a:sym typeface="Arial"/>
              </a:rPr>
              <a:t>Day 10</a:t>
            </a:r>
            <a:endParaRPr sz="2000" kern="0">
              <a:solidFill>
                <a:schemeClr val="dk1"/>
              </a:solidFill>
              <a:latin typeface="Arial"/>
              <a:ea typeface="Arial"/>
              <a:cs typeface="Arial"/>
              <a:sym typeface="Arial"/>
            </a:endParaRPr>
          </a:p>
          <a:p>
            <a:pPr marL="914400" indent="-355600" algn="ctr" fontAlgn="auto">
              <a:lnSpc>
                <a:spcPct val="80000"/>
              </a:lnSpc>
              <a:spcBef>
                <a:spcPts val="0"/>
              </a:spcBef>
              <a:spcAft>
                <a:spcPts val="0"/>
              </a:spcAft>
              <a:buClr>
                <a:schemeClr val="dk2"/>
              </a:buClr>
              <a:buSzPts val="2000"/>
              <a:buFont typeface="Arial"/>
              <a:buChar char="●"/>
              <a:defRPr/>
            </a:pPr>
            <a:r>
              <a:rPr lang="en" sz="2000" u="sng" kern="0">
                <a:solidFill>
                  <a:schemeClr val="hlink"/>
                </a:solidFill>
                <a:latin typeface="Arial"/>
                <a:ea typeface="Arial"/>
                <a:cs typeface="Arial"/>
                <a:sym typeface="Arial"/>
                <a:hlinkClick r:id="rId42"/>
              </a:rPr>
              <a:t>Dance Money PE Warm-Up - YouTube - Coach Gelardi</a:t>
            </a:r>
            <a:endParaRPr sz="2000" kern="0">
              <a:solidFill>
                <a:schemeClr val="dk1"/>
              </a:solidFill>
              <a:latin typeface="Arial"/>
              <a:ea typeface="Arial"/>
              <a:cs typeface="Arial"/>
              <a:sym typeface="Arial"/>
            </a:endParaRPr>
          </a:p>
          <a:p>
            <a:pPr marL="914400" indent="-355600" algn="ctr" fontAlgn="auto">
              <a:lnSpc>
                <a:spcPct val="80000"/>
              </a:lnSpc>
              <a:spcBef>
                <a:spcPts val="0"/>
              </a:spcBef>
              <a:spcAft>
                <a:spcPts val="0"/>
              </a:spcAft>
              <a:buClr>
                <a:schemeClr val="dk1"/>
              </a:buClr>
              <a:buSzPts val="2000"/>
              <a:buFont typeface="Arial"/>
              <a:buChar char="●"/>
              <a:defRPr/>
            </a:pPr>
            <a:r>
              <a:rPr lang="en" sz="2000" u="sng" kern="0">
                <a:solidFill>
                  <a:schemeClr val="hlink"/>
                </a:solidFill>
                <a:latin typeface="Arial"/>
                <a:ea typeface="Arial"/>
                <a:cs typeface="Arial"/>
                <a:sym typeface="Arial"/>
                <a:hlinkClick r:id="rId43"/>
              </a:rPr>
              <a:t>Bunting - YouTube - Ripken Baseball </a:t>
            </a:r>
            <a:endParaRPr sz="2000" kern="0">
              <a:solidFill>
                <a:schemeClr val="dk1"/>
              </a:solidFill>
              <a:latin typeface="Arial"/>
              <a:ea typeface="Arial"/>
              <a:cs typeface="Arial"/>
              <a:sym typeface="Arial"/>
            </a:endParaRPr>
          </a:p>
          <a:p>
            <a:pPr marL="914400" indent="-355600" algn="ctr" fontAlgn="auto">
              <a:lnSpc>
                <a:spcPct val="80000"/>
              </a:lnSpc>
              <a:spcBef>
                <a:spcPts val="0"/>
              </a:spcBef>
              <a:spcAft>
                <a:spcPts val="0"/>
              </a:spcAft>
              <a:buClr>
                <a:schemeClr val="dk1"/>
              </a:buClr>
              <a:buSzPts val="2000"/>
              <a:buFont typeface="Arial"/>
              <a:buChar char="●"/>
              <a:defRPr/>
            </a:pPr>
            <a:r>
              <a:rPr lang="en" sz="2000" u="sng" kern="0">
                <a:solidFill>
                  <a:schemeClr val="hlink"/>
                </a:solidFill>
                <a:latin typeface="Arial"/>
                <a:ea typeface="Arial"/>
                <a:cs typeface="Arial"/>
                <a:sym typeface="Arial"/>
                <a:hlinkClick r:id="rId44" action="ppaction://hlinksldjump"/>
              </a:rPr>
              <a:t>Wiffle Ball</a:t>
            </a:r>
            <a:endParaRPr sz="2000" kern="0">
              <a:latin typeface="Arial"/>
              <a:ea typeface="Arial"/>
              <a:cs typeface="Arial"/>
              <a:sym typeface="Arial"/>
            </a:endParaRPr>
          </a:p>
          <a:p>
            <a:pPr marL="914400" indent="-355600" algn="ctr" fontAlgn="auto">
              <a:lnSpc>
                <a:spcPct val="80000"/>
              </a:lnSpc>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45" action="ppaction://hlinksldjump"/>
              </a:rPr>
              <a:t>Baseball/Softball</a:t>
            </a:r>
            <a:endParaRPr sz="2000" kern="0">
              <a:latin typeface="Arial"/>
              <a:ea typeface="Arial"/>
              <a:cs typeface="Arial"/>
              <a:sym typeface="Arial"/>
            </a:endParaRPr>
          </a:p>
        </p:txBody>
      </p:sp>
      <p:sp>
        <p:nvSpPr>
          <p:cNvPr id="38917" name="Google Shape;137;p25"/>
          <p:cNvSpPr txBox="1">
            <a:spLocks noChangeArrowheads="1"/>
          </p:cNvSpPr>
          <p:nvPr/>
        </p:nvSpPr>
        <p:spPr bwMode="auto">
          <a:xfrm>
            <a:off x="5478463" y="9059863"/>
            <a:ext cx="7331075" cy="646112"/>
          </a:xfrm>
          <a:prstGeom prst="rect">
            <a:avLst/>
          </a:prstGeom>
          <a:noFill/>
          <a:ln w="9525">
            <a:noFill/>
            <a:miter lim="800000"/>
            <a:headEnd/>
            <a:tailEnd/>
          </a:ln>
        </p:spPr>
        <p:txBody>
          <a:bodyPr lIns="91425" tIns="91425" rIns="91425" bIns="91425">
            <a:spAutoFit/>
          </a:bodyPr>
          <a:lstStyle/>
          <a:p>
            <a:pPr algn="ctr">
              <a:buClr>
                <a:srgbClr val="000000"/>
              </a:buClr>
              <a:buFont typeface="Arial" charset="0"/>
              <a:buNone/>
            </a:pPr>
            <a:r>
              <a:rPr lang="it-IT" sz="3000" u="sng">
                <a:solidFill>
                  <a:srgbClr val="0097A7"/>
                </a:solidFill>
                <a:hlinkClick r:id="rId46"/>
              </a:rPr>
              <a:t>Shape National PE Standards</a:t>
            </a:r>
            <a:endParaRPr lang="it-IT" sz="3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2" name="Google Shape;142;p26"/>
          <p:cNvSpPr/>
          <p:nvPr/>
        </p:nvSpPr>
        <p:spPr>
          <a:xfrm>
            <a:off x="10400775" y="724400"/>
            <a:ext cx="5879847" cy="1301482"/>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19050" cap="flat" cmpd="sng">
                  <a:solidFill>
                    <a:srgbClr val="595959"/>
                  </a:solidFill>
                  <a:prstDash val="solid"/>
                  <a:round/>
                  <a:headEnd type="none" w="sm" len="sm"/>
                  <a:tailEnd type="none" w="sm" len="sm"/>
                </a:ln>
                <a:solidFill>
                  <a:srgbClr val="32608C"/>
                </a:solidFill>
                <a:latin typeface="Fuzzy Bubbles"/>
                <a:ea typeface="Arial"/>
                <a:cs typeface="Arial"/>
                <a:sym typeface="Arial"/>
              </a:rPr>
              <a:t>Wall Target Toss</a:t>
            </a:r>
          </a:p>
        </p:txBody>
      </p:sp>
      <p:graphicFrame>
        <p:nvGraphicFramePr>
          <p:cNvPr id="143" name="Google Shape;143;p26"/>
          <p:cNvGraphicFramePr/>
          <p:nvPr/>
        </p:nvGraphicFramePr>
        <p:xfrm>
          <a:off x="9274175" y="1906588"/>
          <a:ext cx="8102600" cy="7840662"/>
        </p:xfrm>
        <a:graphic>
          <a:graphicData uri="http://schemas.openxmlformats.org/drawingml/2006/table">
            <a:tbl>
              <a:tblPr>
                <a:noFill/>
                <a:tableStyleId>{70B9F873-74B5-4FF7-9632-A121E3CEF50E}</a:tableStyleId>
              </a:tblPr>
              <a:tblGrid>
                <a:gridCol w="8102750"/>
              </a:tblGrid>
              <a:tr h="1635900">
                <a:tc>
                  <a:txBody>
                    <a:bodyPr/>
                    <a:lstStyle/>
                    <a:p>
                      <a:pPr marL="0" lvl="0" indent="0" algn="l" rtl="0">
                        <a:spcBef>
                          <a:spcPts val="0"/>
                        </a:spcBef>
                        <a:spcAft>
                          <a:spcPts val="0"/>
                        </a:spcAft>
                        <a:buNone/>
                      </a:pPr>
                      <a:r>
                        <a:rPr lang="en" sz="1900" b="1">
                          <a:latin typeface="Fuzzy Bubbles"/>
                          <a:ea typeface="Fuzzy Bubbles"/>
                          <a:cs typeface="Fuzzy Bubbles"/>
                          <a:sym typeface="Fuzzy Bubbles"/>
                        </a:rPr>
                        <a:t>Set-Up:</a:t>
                      </a:r>
                      <a:endParaRPr sz="1900" b="1">
                        <a:latin typeface="Fuzzy Bubbles"/>
                        <a:ea typeface="Fuzzy Bubbles"/>
                        <a:cs typeface="Fuzzy Bubbles"/>
                        <a:sym typeface="Fuzzy Bubbles"/>
                      </a:endParaRPr>
                    </a:p>
                    <a:p>
                      <a:pPr marL="457200" lvl="0" indent="-349250" algn="l" rtl="0">
                        <a:spcBef>
                          <a:spcPts val="0"/>
                        </a:spcBef>
                        <a:spcAft>
                          <a:spcPts val="0"/>
                        </a:spcAft>
                        <a:buSzPts val="1900"/>
                        <a:buFont typeface="Fuzzy Bubbles"/>
                        <a:buChar char="●"/>
                      </a:pPr>
                      <a:r>
                        <a:rPr lang="en" sz="1900" b="1">
                          <a:latin typeface="Fuzzy Bubbles"/>
                          <a:ea typeface="Fuzzy Bubbles"/>
                          <a:cs typeface="Fuzzy Bubbles"/>
                          <a:sym typeface="Fuzzy Bubbles"/>
                        </a:rPr>
                        <a:t>Equipment: (1) ball for each person, targets to tape to wall</a:t>
                      </a:r>
                      <a:endParaRPr sz="1900" b="1">
                        <a:latin typeface="Fuzzy Bubbles"/>
                        <a:ea typeface="Fuzzy Bubbles"/>
                        <a:cs typeface="Fuzzy Bubbles"/>
                        <a:sym typeface="Fuzzy Bubbles"/>
                      </a:endParaRPr>
                    </a:p>
                    <a:p>
                      <a:pPr marL="457200" lvl="0" indent="-349250" algn="l" rtl="0">
                        <a:spcBef>
                          <a:spcPts val="0"/>
                        </a:spcBef>
                        <a:spcAft>
                          <a:spcPts val="0"/>
                        </a:spcAft>
                        <a:buSzPts val="1900"/>
                        <a:buFont typeface="Fuzzy Bubbles"/>
                        <a:buChar char="●"/>
                      </a:pPr>
                      <a:r>
                        <a:rPr lang="en" sz="1900" b="1">
                          <a:latin typeface="Fuzzy Bubbles"/>
                          <a:ea typeface="Fuzzy Bubbles"/>
                          <a:cs typeface="Fuzzy Bubbles"/>
                          <a:sym typeface="Fuzzy Bubbles"/>
                        </a:rPr>
                        <a:t>Set-Up: Use tape to stick targets to the wall (each target should be worth a different point amount. Set cones at varied distances from the wall (10 ft, 20 ft and 30 ft example).</a:t>
                      </a:r>
                      <a:endParaRPr sz="1900" b="1">
                        <a:latin typeface="Fuzzy Bubbles"/>
                        <a:ea typeface="Fuzzy Bubbles"/>
                        <a:cs typeface="Fuzzy Bubbles"/>
                        <a:sym typeface="Fuzzy Bubbles"/>
                      </a:endParaRPr>
                    </a:p>
                    <a:p>
                      <a:pPr marL="457200" lvl="0" indent="-349250" algn="l" rtl="0">
                        <a:spcBef>
                          <a:spcPts val="0"/>
                        </a:spcBef>
                        <a:spcAft>
                          <a:spcPts val="0"/>
                        </a:spcAft>
                        <a:buSzPts val="1900"/>
                        <a:buFont typeface="Fuzzy Bubbles"/>
                        <a:buChar char="●"/>
                      </a:pPr>
                      <a:r>
                        <a:rPr lang="en" sz="1900" b="1">
                          <a:latin typeface="Fuzzy Bubbles"/>
                          <a:ea typeface="Fuzzy Bubbles"/>
                          <a:cs typeface="Fuzzy Bubbles"/>
                          <a:sym typeface="Fuzzy Bubbles"/>
                        </a:rPr>
                        <a:t>Teams: </a:t>
                      </a:r>
                      <a:r>
                        <a:rPr lang="en" sz="1900" b="1">
                          <a:solidFill>
                            <a:srgbClr val="000000"/>
                          </a:solidFill>
                          <a:latin typeface="Fuzzy Bubbles"/>
                          <a:ea typeface="Fuzzy Bubbles"/>
                          <a:cs typeface="Fuzzy Bubbles"/>
                          <a:sym typeface="Fuzzy Bubbles"/>
                        </a:rPr>
                        <a:t>Players will play as individuals during this game</a:t>
                      </a:r>
                      <a:endParaRPr sz="19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078175">
                <a:tc>
                  <a:txBody>
                    <a:bodyPr/>
                    <a:lstStyle/>
                    <a:p>
                      <a:pPr marL="0" lvl="0" indent="0" algn="l" rtl="0">
                        <a:spcBef>
                          <a:spcPts val="0"/>
                        </a:spcBef>
                        <a:spcAft>
                          <a:spcPts val="0"/>
                        </a:spcAft>
                        <a:buNone/>
                      </a:pPr>
                      <a:r>
                        <a:rPr lang="en" sz="1900" b="1">
                          <a:latin typeface="Fuzzy Bubbles"/>
                          <a:ea typeface="Fuzzy Bubbles"/>
                          <a:cs typeface="Fuzzy Bubbles"/>
                          <a:sym typeface="Fuzzy Bubbles"/>
                        </a:rPr>
                        <a:t>Instructions:</a:t>
                      </a:r>
                      <a:endParaRPr sz="1900" b="1">
                        <a:latin typeface="Fuzzy Bubbles"/>
                        <a:ea typeface="Fuzzy Bubbles"/>
                        <a:cs typeface="Fuzzy Bubbles"/>
                        <a:sym typeface="Fuzzy Bubbles"/>
                      </a:endParaRPr>
                    </a:p>
                    <a:p>
                      <a:pPr marL="457200" lvl="0" indent="-349250" algn="l" rtl="0">
                        <a:spcBef>
                          <a:spcPts val="0"/>
                        </a:spcBef>
                        <a:spcAft>
                          <a:spcPts val="0"/>
                        </a:spcAft>
                        <a:buSzPts val="1900"/>
                        <a:buFont typeface="Fuzzy Bubbles"/>
                        <a:buChar char="●"/>
                      </a:pPr>
                      <a:r>
                        <a:rPr lang="en" sz="1900" b="1">
                          <a:latin typeface="Fuzzy Bubbles"/>
                          <a:ea typeface="Fuzzy Bubbles"/>
                          <a:cs typeface="Fuzzy Bubbles"/>
                          <a:sym typeface="Fuzzy Bubbles"/>
                        </a:rPr>
                        <a:t>Players will throw their ball at the targets and get points for each target hit. There can be as many or as few targets as you would like.</a:t>
                      </a:r>
                      <a:endParaRPr sz="1900" b="1">
                        <a:latin typeface="Fuzzy Bubbles"/>
                        <a:ea typeface="Fuzzy Bubbles"/>
                        <a:cs typeface="Fuzzy Bubbles"/>
                        <a:sym typeface="Fuzzy Bubbles"/>
                      </a:endParaRPr>
                    </a:p>
                    <a:p>
                      <a:pPr marL="457200" lvl="0" indent="-349250" algn="l" rtl="0">
                        <a:spcBef>
                          <a:spcPts val="0"/>
                        </a:spcBef>
                        <a:spcAft>
                          <a:spcPts val="0"/>
                        </a:spcAft>
                        <a:buSzPts val="1900"/>
                        <a:buFont typeface="Fuzzy Bubbles"/>
                        <a:buChar char="●"/>
                      </a:pPr>
                      <a:r>
                        <a:rPr lang="en" sz="1900" b="1">
                          <a:latin typeface="Fuzzy Bubbles"/>
                          <a:ea typeface="Fuzzy Bubbles"/>
                          <a:cs typeface="Fuzzy Bubbles"/>
                          <a:sym typeface="Fuzzy Bubbles"/>
                        </a:rPr>
                        <a:t>The distance players throw from should vary with ability and age</a:t>
                      </a:r>
                      <a:endParaRPr sz="1900" b="1">
                        <a:latin typeface="Fuzzy Bubbles"/>
                        <a:ea typeface="Fuzzy Bubbles"/>
                        <a:cs typeface="Fuzzy Bubbles"/>
                        <a:sym typeface="Fuzzy Bubbles"/>
                      </a:endParaRPr>
                    </a:p>
                    <a:p>
                      <a:pPr marL="457200" lvl="0" indent="-349250" algn="l" rtl="0">
                        <a:spcBef>
                          <a:spcPts val="0"/>
                        </a:spcBef>
                        <a:spcAft>
                          <a:spcPts val="0"/>
                        </a:spcAft>
                        <a:buSzPts val="1900"/>
                        <a:buFont typeface="Fuzzy Bubbles"/>
                        <a:buChar char="●"/>
                      </a:pPr>
                      <a:r>
                        <a:rPr lang="en" sz="1900" b="1">
                          <a:latin typeface="Fuzzy Bubbles"/>
                          <a:ea typeface="Fuzzy Bubbles"/>
                          <a:cs typeface="Fuzzy Bubbles"/>
                          <a:sym typeface="Fuzzy Bubbles"/>
                        </a:rPr>
                        <a:t>Younger students should throw the ball from closer cones while, older or more skilled students could throw from further back cones</a:t>
                      </a:r>
                      <a:endParaRPr sz="1900" b="1">
                        <a:latin typeface="Fuzzy Bubbles"/>
                        <a:ea typeface="Fuzzy Bubbles"/>
                        <a:cs typeface="Fuzzy Bubbles"/>
                        <a:sym typeface="Fuzzy Bubbles"/>
                      </a:endParaRPr>
                    </a:p>
                    <a:p>
                      <a:pPr marL="457200" lvl="0" indent="-349250" algn="l" rtl="0">
                        <a:spcBef>
                          <a:spcPts val="0"/>
                        </a:spcBef>
                        <a:spcAft>
                          <a:spcPts val="0"/>
                        </a:spcAft>
                        <a:buSzPts val="1900"/>
                        <a:buFont typeface="Fuzzy Bubbles"/>
                        <a:buChar char="●"/>
                      </a:pPr>
                      <a:r>
                        <a:rPr lang="en" sz="1900" b="1">
                          <a:latin typeface="Fuzzy Bubbles"/>
                          <a:ea typeface="Fuzzy Bubbles"/>
                          <a:cs typeface="Fuzzy Bubbles"/>
                          <a:sym typeface="Fuzzy Bubbles"/>
                        </a:rPr>
                        <a:t>The goal is to get the maximum amount of points possible on each of their turns throwing the ball</a:t>
                      </a:r>
                      <a:endParaRPr sz="19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263350">
                <a:tc>
                  <a:txBody>
                    <a:bodyPr/>
                    <a:lstStyle/>
                    <a:p>
                      <a:pPr marL="0" lvl="0" indent="0" algn="l" rtl="0">
                        <a:spcBef>
                          <a:spcPts val="0"/>
                        </a:spcBef>
                        <a:spcAft>
                          <a:spcPts val="0"/>
                        </a:spcAft>
                        <a:buNone/>
                      </a:pPr>
                      <a:r>
                        <a:rPr lang="en" sz="1900" b="1">
                          <a:latin typeface="Fuzzy Bubbles"/>
                          <a:ea typeface="Fuzzy Bubbles"/>
                          <a:cs typeface="Fuzzy Bubbles"/>
                          <a:sym typeface="Fuzzy Bubbles"/>
                        </a:rPr>
                        <a:t>Make it Competitive:</a:t>
                      </a:r>
                      <a:endParaRPr sz="1900" b="1">
                        <a:latin typeface="Fuzzy Bubbles"/>
                        <a:ea typeface="Fuzzy Bubbles"/>
                        <a:cs typeface="Fuzzy Bubbles"/>
                        <a:sym typeface="Fuzzy Bubbles"/>
                      </a:endParaRPr>
                    </a:p>
                    <a:p>
                      <a:pPr marL="457200" lvl="0" indent="-349250" algn="l" rtl="0">
                        <a:spcBef>
                          <a:spcPts val="0"/>
                        </a:spcBef>
                        <a:spcAft>
                          <a:spcPts val="0"/>
                        </a:spcAft>
                        <a:buSzPts val="1900"/>
                        <a:buFont typeface="Fuzzy Bubbles"/>
                        <a:buChar char="●"/>
                      </a:pPr>
                      <a:r>
                        <a:rPr lang="en" sz="1900" b="1">
                          <a:latin typeface="Fuzzy Bubbles"/>
                          <a:ea typeface="Fuzzy Bubbles"/>
                          <a:cs typeface="Fuzzy Bubbles"/>
                          <a:sym typeface="Fuzzy Bubbles"/>
                        </a:rPr>
                        <a:t>This is warm-up and introduction game. As a result, it does not have to be competitive but can just be for practice. </a:t>
                      </a:r>
                      <a:endParaRPr sz="1900" b="1">
                        <a:latin typeface="Fuzzy Bubbles"/>
                        <a:ea typeface="Fuzzy Bubbles"/>
                        <a:cs typeface="Fuzzy Bubbles"/>
                        <a:sym typeface="Fuzzy Bubbles"/>
                      </a:endParaRPr>
                    </a:p>
                    <a:p>
                      <a:pPr marL="457200" lvl="0" indent="-349250" algn="l" rtl="0">
                        <a:spcBef>
                          <a:spcPts val="0"/>
                        </a:spcBef>
                        <a:spcAft>
                          <a:spcPts val="0"/>
                        </a:spcAft>
                        <a:buSzPts val="1900"/>
                        <a:buFont typeface="Fuzzy Bubbles"/>
                        <a:buChar char="●"/>
                      </a:pPr>
                      <a:r>
                        <a:rPr lang="en" sz="1900" b="1">
                          <a:solidFill>
                            <a:srgbClr val="000000"/>
                          </a:solidFill>
                          <a:latin typeface="Fuzzy Bubbles"/>
                          <a:ea typeface="Fuzzy Bubbles"/>
                          <a:cs typeface="Fuzzy Bubbles"/>
                          <a:sym typeface="Fuzzy Bubbles"/>
                        </a:rPr>
                        <a:t>Players can compete between each other </a:t>
                      </a:r>
                      <a:r>
                        <a:rPr lang="en" sz="1900" b="1">
                          <a:latin typeface="Fuzzy Bubbles"/>
                          <a:ea typeface="Fuzzy Bubbles"/>
                          <a:cs typeface="Fuzzy Bubbles"/>
                          <a:sym typeface="Fuzzy Bubbles"/>
                        </a:rPr>
                        <a:t>if you would like. P</a:t>
                      </a:r>
                      <a:r>
                        <a:rPr lang="en" sz="1900" b="1">
                          <a:solidFill>
                            <a:srgbClr val="000000"/>
                          </a:solidFill>
                          <a:latin typeface="Fuzzy Bubbles"/>
                          <a:ea typeface="Fuzzy Bubbles"/>
                          <a:cs typeface="Fuzzy Bubbles"/>
                          <a:sym typeface="Fuzzy Bubbles"/>
                        </a:rPr>
                        <a:t>layers can see who can get the most points by using a set number of throws (ex: most points on 10 throws)</a:t>
                      </a:r>
                      <a:endParaRPr sz="19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8" name="Google Shape;148;p27"/>
          <p:cNvSpPr/>
          <p:nvPr/>
        </p:nvSpPr>
        <p:spPr>
          <a:xfrm>
            <a:off x="1025400" y="849575"/>
            <a:ext cx="7806569" cy="1049751"/>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9525" cap="flat" cmpd="sng">
                  <a:solidFill>
                    <a:srgbClr val="000000"/>
                  </a:solidFill>
                  <a:prstDash val="solid"/>
                  <a:round/>
                  <a:headEnd type="none" w="sm" len="sm"/>
                  <a:tailEnd type="none" w="sm" len="sm"/>
                </a:ln>
                <a:solidFill>
                  <a:srgbClr val="32608C"/>
                </a:solidFill>
                <a:latin typeface="Fuzzy Bubbles"/>
                <a:ea typeface="Arial"/>
                <a:cs typeface="Arial"/>
                <a:sym typeface="Arial"/>
              </a:rPr>
              <a:t>Tic-Tac-Toe Wall Toss</a:t>
            </a:r>
          </a:p>
        </p:txBody>
      </p:sp>
      <p:graphicFrame>
        <p:nvGraphicFramePr>
          <p:cNvPr id="149" name="Google Shape;149;p27"/>
          <p:cNvGraphicFramePr/>
          <p:nvPr/>
        </p:nvGraphicFramePr>
        <p:xfrm>
          <a:off x="755650" y="2093913"/>
          <a:ext cx="7991475" cy="7605712"/>
        </p:xfrm>
        <a:graphic>
          <a:graphicData uri="http://schemas.openxmlformats.org/drawingml/2006/table">
            <a:tbl>
              <a:tblPr>
                <a:noFill/>
                <a:tableStyleId>{70B9F873-74B5-4FF7-9632-A121E3CEF50E}</a:tableStyleId>
              </a:tblPr>
              <a:tblGrid>
                <a:gridCol w="7992250"/>
              </a:tblGrid>
              <a:tr h="2331100">
                <a:tc>
                  <a:txBody>
                    <a:bodyPr/>
                    <a:lstStyle/>
                    <a:p>
                      <a:pPr marL="0" lvl="0" indent="0" algn="l" rtl="0">
                        <a:spcBef>
                          <a:spcPts val="0"/>
                        </a:spcBef>
                        <a:spcAft>
                          <a:spcPts val="0"/>
                        </a:spcAft>
                        <a:buNone/>
                      </a:pPr>
                      <a:r>
                        <a:rPr lang="en" sz="2100" b="1">
                          <a:latin typeface="Fuzzy Bubbles"/>
                          <a:ea typeface="Fuzzy Bubbles"/>
                          <a:cs typeface="Fuzzy Bubbles"/>
                          <a:sym typeface="Fuzzy Bubbles"/>
                        </a:rPr>
                        <a:t>Set-Up:</a:t>
                      </a:r>
                      <a:endParaRPr sz="2100" b="1">
                        <a:latin typeface="Fuzzy Bubbles"/>
                        <a:ea typeface="Fuzzy Bubbles"/>
                        <a:cs typeface="Fuzzy Bubbles"/>
                        <a:sym typeface="Fuzzy Bubbles"/>
                      </a:endParaRPr>
                    </a:p>
                    <a:p>
                      <a:pPr marL="457200" lvl="0" indent="-361950" algn="l" rtl="0">
                        <a:spcBef>
                          <a:spcPts val="0"/>
                        </a:spcBef>
                        <a:spcAft>
                          <a:spcPts val="0"/>
                        </a:spcAft>
                        <a:buSzPts val="2100"/>
                        <a:buFont typeface="Fuzzy Bubbles"/>
                        <a:buChar char="●"/>
                      </a:pPr>
                      <a:r>
                        <a:rPr lang="en" sz="2100" b="1">
                          <a:latin typeface="Fuzzy Bubbles"/>
                          <a:ea typeface="Fuzzy Bubbles"/>
                          <a:cs typeface="Fuzzy Bubbles"/>
                          <a:sym typeface="Fuzzy Bubbles"/>
                        </a:rPr>
                        <a:t>Equipment: (1) ball for each person, (5) “O’s” and (5) “X’s” to stick to wall when a square is hit</a:t>
                      </a:r>
                      <a:endParaRPr sz="2100" b="1">
                        <a:latin typeface="Fuzzy Bubbles"/>
                        <a:ea typeface="Fuzzy Bubbles"/>
                        <a:cs typeface="Fuzzy Bubbles"/>
                        <a:sym typeface="Fuzzy Bubbles"/>
                      </a:endParaRPr>
                    </a:p>
                    <a:p>
                      <a:pPr marL="457200" lvl="0" indent="-361950" algn="l" rtl="0">
                        <a:spcBef>
                          <a:spcPts val="0"/>
                        </a:spcBef>
                        <a:spcAft>
                          <a:spcPts val="0"/>
                        </a:spcAft>
                        <a:buSzPts val="2100"/>
                        <a:buFont typeface="Fuzzy Bubbles"/>
                        <a:buChar char="●"/>
                      </a:pPr>
                      <a:r>
                        <a:rPr lang="en" sz="2100" b="1">
                          <a:latin typeface="Fuzzy Bubbles"/>
                          <a:ea typeface="Fuzzy Bubbles"/>
                          <a:cs typeface="Fuzzy Bubbles"/>
                          <a:sym typeface="Fuzzy Bubbles"/>
                        </a:rPr>
                        <a:t>Set-Up: Tape off a Tic-Tac-Toe board to the wall, use tape to stick “X’s” and “O’s” to the wall</a:t>
                      </a:r>
                      <a:endParaRPr sz="2100" b="1">
                        <a:latin typeface="Fuzzy Bubbles"/>
                        <a:ea typeface="Fuzzy Bubbles"/>
                        <a:cs typeface="Fuzzy Bubbles"/>
                        <a:sym typeface="Fuzzy Bubbles"/>
                      </a:endParaRPr>
                    </a:p>
                    <a:p>
                      <a:pPr marL="457200" lvl="0" indent="-361950" algn="l" rtl="0">
                        <a:spcBef>
                          <a:spcPts val="0"/>
                        </a:spcBef>
                        <a:spcAft>
                          <a:spcPts val="0"/>
                        </a:spcAft>
                        <a:buSzPts val="2100"/>
                        <a:buFont typeface="Fuzzy Bubbles"/>
                        <a:buChar char="●"/>
                      </a:pPr>
                      <a:r>
                        <a:rPr lang="en" sz="2100" b="1">
                          <a:latin typeface="Fuzzy Bubbles"/>
                          <a:ea typeface="Fuzzy Bubbles"/>
                          <a:cs typeface="Fuzzy Bubbles"/>
                          <a:sym typeface="Fuzzy Bubbles"/>
                        </a:rPr>
                        <a:t>Teams: </a:t>
                      </a:r>
                      <a:r>
                        <a:rPr lang="en" sz="2100" b="1">
                          <a:solidFill>
                            <a:srgbClr val="000000"/>
                          </a:solidFill>
                          <a:latin typeface="Fuzzy Bubbles"/>
                          <a:ea typeface="Fuzzy Bubbles"/>
                          <a:cs typeface="Fuzzy Bubbles"/>
                          <a:sym typeface="Fuzzy Bubbles"/>
                        </a:rPr>
                        <a:t>Players will play as individuals during this game</a:t>
                      </a:r>
                      <a:endParaRPr sz="21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468250">
                <a:tc>
                  <a:txBody>
                    <a:bodyPr/>
                    <a:lstStyle/>
                    <a:p>
                      <a:pPr marL="0" lvl="0" indent="0" algn="l" rtl="0">
                        <a:spcBef>
                          <a:spcPts val="0"/>
                        </a:spcBef>
                        <a:spcAft>
                          <a:spcPts val="0"/>
                        </a:spcAft>
                        <a:buNone/>
                      </a:pPr>
                      <a:r>
                        <a:rPr lang="en" sz="2100" b="1">
                          <a:latin typeface="Fuzzy Bubbles"/>
                          <a:ea typeface="Fuzzy Bubbles"/>
                          <a:cs typeface="Fuzzy Bubbles"/>
                          <a:sym typeface="Fuzzy Bubbles"/>
                        </a:rPr>
                        <a:t>Instructions:</a:t>
                      </a:r>
                      <a:endParaRPr sz="2100" b="1">
                        <a:latin typeface="Fuzzy Bubbles"/>
                        <a:ea typeface="Fuzzy Bubbles"/>
                        <a:cs typeface="Fuzzy Bubbles"/>
                        <a:sym typeface="Fuzzy Bubbles"/>
                      </a:endParaRPr>
                    </a:p>
                    <a:p>
                      <a:pPr marL="457200" lvl="0" indent="-361950" algn="l" rtl="0">
                        <a:spcBef>
                          <a:spcPts val="0"/>
                        </a:spcBef>
                        <a:spcAft>
                          <a:spcPts val="0"/>
                        </a:spcAft>
                        <a:buSzPts val="2100"/>
                        <a:buFont typeface="Fuzzy Bubbles"/>
                        <a:buChar char="●"/>
                      </a:pPr>
                      <a:r>
                        <a:rPr lang="en" sz="2100" b="1">
                          <a:latin typeface="Fuzzy Bubbles"/>
                          <a:ea typeface="Fuzzy Bubbles"/>
                          <a:cs typeface="Fuzzy Bubbles"/>
                          <a:sym typeface="Fuzzy Bubbles"/>
                        </a:rPr>
                        <a:t>Players will throw their ball at the Tic-Tac-Toe board to get that spot.</a:t>
                      </a:r>
                      <a:endParaRPr sz="2100" b="1">
                        <a:latin typeface="Fuzzy Bubbles"/>
                        <a:ea typeface="Fuzzy Bubbles"/>
                        <a:cs typeface="Fuzzy Bubbles"/>
                        <a:sym typeface="Fuzzy Bubbles"/>
                      </a:endParaRPr>
                    </a:p>
                    <a:p>
                      <a:pPr marL="457200" lvl="0" indent="-361950" algn="l" rtl="0">
                        <a:spcBef>
                          <a:spcPts val="0"/>
                        </a:spcBef>
                        <a:spcAft>
                          <a:spcPts val="0"/>
                        </a:spcAft>
                        <a:buSzPts val="2100"/>
                        <a:buFont typeface="Fuzzy Bubbles"/>
                        <a:buChar char="●"/>
                      </a:pPr>
                      <a:r>
                        <a:rPr lang="en" sz="2100" b="1">
                          <a:latin typeface="Fuzzy Bubbles"/>
                          <a:ea typeface="Fuzzy Bubbles"/>
                          <a:cs typeface="Fuzzy Bubbles"/>
                          <a:sym typeface="Fuzzy Bubbles"/>
                        </a:rPr>
                        <a:t>Players alternate throwing the ball at a square. After hitting a square, that player can put their “X” or “O” in that square</a:t>
                      </a:r>
                      <a:endParaRPr sz="2100" b="1">
                        <a:latin typeface="Fuzzy Bubbles"/>
                        <a:ea typeface="Fuzzy Bubbles"/>
                        <a:cs typeface="Fuzzy Bubbles"/>
                        <a:sym typeface="Fuzzy Bubbles"/>
                      </a:endParaRPr>
                    </a:p>
                    <a:p>
                      <a:pPr marL="457200" lvl="0" indent="-361950" algn="l" rtl="0">
                        <a:spcBef>
                          <a:spcPts val="0"/>
                        </a:spcBef>
                        <a:spcAft>
                          <a:spcPts val="0"/>
                        </a:spcAft>
                        <a:buSzPts val="2100"/>
                        <a:buFont typeface="Fuzzy Bubbles"/>
                        <a:buChar char="●"/>
                      </a:pPr>
                      <a:r>
                        <a:rPr lang="en" sz="2100" b="1">
                          <a:latin typeface="Fuzzy Bubbles"/>
                          <a:ea typeface="Fuzzy Bubbles"/>
                          <a:cs typeface="Fuzzy Bubbles"/>
                          <a:sym typeface="Fuzzy Bubbles"/>
                        </a:rPr>
                        <a:t>The winner is the first person to get 3 in a row or the first person to get 5 squares</a:t>
                      </a:r>
                      <a:endParaRPr sz="2100" b="1">
                        <a:latin typeface="Fuzzy Bubbles"/>
                        <a:ea typeface="Fuzzy Bubbles"/>
                        <a:cs typeface="Fuzzy Bubbles"/>
                        <a:sym typeface="Fuzzy Bubbles"/>
                      </a:endParaRPr>
                    </a:p>
                    <a:p>
                      <a:pPr marL="457200" lvl="0" indent="-361950" algn="l" rtl="0">
                        <a:spcBef>
                          <a:spcPts val="0"/>
                        </a:spcBef>
                        <a:spcAft>
                          <a:spcPts val="0"/>
                        </a:spcAft>
                        <a:buSzPts val="2100"/>
                        <a:buFont typeface="Fuzzy Bubbles"/>
                        <a:buChar char="●"/>
                      </a:pPr>
                      <a:r>
                        <a:rPr lang="en" sz="2100" b="1">
                          <a:latin typeface="Fuzzy Bubbles"/>
                          <a:ea typeface="Fuzzy Bubbles"/>
                          <a:cs typeface="Fuzzy Bubbles"/>
                          <a:sym typeface="Fuzzy Bubbles"/>
                        </a:rPr>
                        <a:t>Rule Change: Make it even more fun by allowing people to hit an already occupied square and take it over. Students will love sabotaging each other!</a:t>
                      </a:r>
                      <a:endParaRPr sz="21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478250">
                <a:tc>
                  <a:txBody>
                    <a:bodyPr/>
                    <a:lstStyle/>
                    <a:p>
                      <a:pPr marL="0" lvl="0" indent="0" algn="l" rtl="0">
                        <a:spcBef>
                          <a:spcPts val="0"/>
                        </a:spcBef>
                        <a:spcAft>
                          <a:spcPts val="0"/>
                        </a:spcAft>
                        <a:buNone/>
                      </a:pPr>
                      <a:r>
                        <a:rPr lang="en" sz="2100" b="1">
                          <a:latin typeface="Fuzzy Bubbles"/>
                          <a:ea typeface="Fuzzy Bubbles"/>
                          <a:cs typeface="Fuzzy Bubbles"/>
                          <a:sym typeface="Fuzzy Bubbles"/>
                        </a:rPr>
                        <a:t>Make it Competitive:</a:t>
                      </a:r>
                      <a:endParaRPr sz="2100" b="1">
                        <a:latin typeface="Fuzzy Bubbles"/>
                        <a:ea typeface="Fuzzy Bubbles"/>
                        <a:cs typeface="Fuzzy Bubbles"/>
                        <a:sym typeface="Fuzzy Bubbles"/>
                      </a:endParaRPr>
                    </a:p>
                    <a:p>
                      <a:pPr marL="457200" lvl="0" indent="-361950" algn="l" rtl="0">
                        <a:spcBef>
                          <a:spcPts val="0"/>
                        </a:spcBef>
                        <a:spcAft>
                          <a:spcPts val="0"/>
                        </a:spcAft>
                        <a:buSzPts val="2100"/>
                        <a:buFont typeface="Fuzzy Bubbles"/>
                        <a:buChar char="●"/>
                      </a:pPr>
                      <a:r>
                        <a:rPr lang="en" sz="2100" b="1">
                          <a:latin typeface="Fuzzy Bubbles"/>
                          <a:ea typeface="Fuzzy Bubbles"/>
                          <a:cs typeface="Fuzzy Bubbles"/>
                          <a:sym typeface="Fuzzy Bubbles"/>
                        </a:rPr>
                        <a:t>Players can compete by setting up a tournament style challenge where winners advance and continue playing until one person is the overall winner.</a:t>
                      </a:r>
                      <a:endParaRPr sz="21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4" name="Google Shape;154;p28"/>
          <p:cNvSpPr/>
          <p:nvPr/>
        </p:nvSpPr>
        <p:spPr>
          <a:xfrm>
            <a:off x="2341950" y="798950"/>
            <a:ext cx="6380072" cy="1184799"/>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9525" cap="flat" cmpd="sng">
                  <a:solidFill>
                    <a:srgbClr val="000000"/>
                  </a:solidFill>
                  <a:prstDash val="solid"/>
                  <a:round/>
                  <a:headEnd type="none" w="sm" len="sm"/>
                  <a:tailEnd type="none" w="sm" len="sm"/>
                </a:ln>
                <a:solidFill>
                  <a:srgbClr val="32608C"/>
                </a:solidFill>
                <a:latin typeface="Fuzzy Bubbles"/>
                <a:ea typeface="Arial"/>
                <a:cs typeface="Arial"/>
                <a:sym typeface="Arial"/>
              </a:rPr>
              <a:t>Partner Toss</a:t>
            </a:r>
          </a:p>
        </p:txBody>
      </p:sp>
      <p:graphicFrame>
        <p:nvGraphicFramePr>
          <p:cNvPr id="155" name="Google Shape;155;p28"/>
          <p:cNvGraphicFramePr/>
          <p:nvPr/>
        </p:nvGraphicFramePr>
        <p:xfrm>
          <a:off x="755650" y="2092325"/>
          <a:ext cx="9979025" cy="7632700"/>
        </p:xfrm>
        <a:graphic>
          <a:graphicData uri="http://schemas.openxmlformats.org/drawingml/2006/table">
            <a:tbl>
              <a:tblPr>
                <a:noFill/>
                <a:tableStyleId>{70B9F873-74B5-4FF7-9632-A121E3CEF50E}</a:tableStyleId>
              </a:tblPr>
              <a:tblGrid>
                <a:gridCol w="9979800"/>
              </a:tblGrid>
              <a:tr h="2388700">
                <a:tc>
                  <a:txBody>
                    <a:bodyPr/>
                    <a:lstStyle/>
                    <a:p>
                      <a:pPr marL="0" lvl="0" indent="0" algn="l" rtl="0">
                        <a:spcBef>
                          <a:spcPts val="0"/>
                        </a:spcBef>
                        <a:spcAft>
                          <a:spcPts val="0"/>
                        </a:spcAft>
                        <a:buNone/>
                      </a:pPr>
                      <a:r>
                        <a:rPr lang="en" sz="2000" b="1">
                          <a:latin typeface="Fuzzy Bubbles"/>
                          <a:ea typeface="Fuzzy Bubbles"/>
                          <a:cs typeface="Fuzzy Bubbles"/>
                          <a:sym typeface="Fuzzy Bubbles"/>
                        </a:rPr>
                        <a:t>Set-Up:</a:t>
                      </a:r>
                      <a:endParaRPr sz="2000" b="1">
                        <a:latin typeface="Fuzzy Bubbles"/>
                        <a:ea typeface="Fuzzy Bubbles"/>
                        <a:cs typeface="Fuzzy Bubbles"/>
                        <a:sym typeface="Fuzzy Bubbles"/>
                      </a:endParaRPr>
                    </a:p>
                    <a:p>
                      <a:pPr marL="457200" lvl="0" indent="-355600" algn="l" rtl="0">
                        <a:spcBef>
                          <a:spcPts val="0"/>
                        </a:spcBef>
                        <a:spcAft>
                          <a:spcPts val="0"/>
                        </a:spcAft>
                        <a:buSzPts val="2000"/>
                        <a:buFont typeface="Fuzzy Bubbles"/>
                        <a:buChar char="●"/>
                      </a:pPr>
                      <a:r>
                        <a:rPr lang="en" sz="2000" b="1">
                          <a:latin typeface="Fuzzy Bubbles"/>
                          <a:ea typeface="Fuzzy Bubbles"/>
                          <a:cs typeface="Fuzzy Bubbles"/>
                          <a:sym typeface="Fuzzy Bubbles"/>
                        </a:rPr>
                        <a:t>Equipment: (1) ball for each group</a:t>
                      </a:r>
                      <a:endParaRPr sz="2000" b="1">
                        <a:latin typeface="Fuzzy Bubbles"/>
                        <a:ea typeface="Fuzzy Bubbles"/>
                        <a:cs typeface="Fuzzy Bubbles"/>
                        <a:sym typeface="Fuzzy Bubbles"/>
                      </a:endParaRPr>
                    </a:p>
                    <a:p>
                      <a:pPr marL="457200" lvl="0" indent="-355600" algn="l" rtl="0">
                        <a:spcBef>
                          <a:spcPts val="0"/>
                        </a:spcBef>
                        <a:spcAft>
                          <a:spcPts val="0"/>
                        </a:spcAft>
                        <a:buSzPts val="2000"/>
                        <a:buFont typeface="Fuzzy Bubbles"/>
                        <a:buChar char="●"/>
                      </a:pPr>
                      <a:r>
                        <a:rPr lang="en" sz="2000" b="1">
                          <a:latin typeface="Fuzzy Bubbles"/>
                          <a:ea typeface="Fuzzy Bubbles"/>
                          <a:cs typeface="Fuzzy Bubbles"/>
                          <a:sym typeface="Fuzzy Bubbles"/>
                        </a:rPr>
                        <a:t>Set-Up: Groups will spread out 10-15 feet from each other (the shape will vary based on numbers in each group)</a:t>
                      </a:r>
                      <a:endParaRPr sz="2000" b="1">
                        <a:latin typeface="Fuzzy Bubbles"/>
                        <a:ea typeface="Fuzzy Bubbles"/>
                        <a:cs typeface="Fuzzy Bubbles"/>
                        <a:sym typeface="Fuzzy Bubbles"/>
                      </a:endParaRPr>
                    </a:p>
                    <a:p>
                      <a:pPr marL="457200" lvl="0" indent="-355600" algn="l" rtl="0">
                        <a:spcBef>
                          <a:spcPts val="0"/>
                        </a:spcBef>
                        <a:spcAft>
                          <a:spcPts val="0"/>
                        </a:spcAft>
                        <a:buSzPts val="2000"/>
                        <a:buFont typeface="Fuzzy Bubbles"/>
                        <a:buChar char="●"/>
                      </a:pPr>
                      <a:r>
                        <a:rPr lang="en" sz="2000" b="1">
                          <a:latin typeface="Fuzzy Bubbles"/>
                          <a:ea typeface="Fuzzy Bubbles"/>
                          <a:cs typeface="Fuzzy Bubbles"/>
                          <a:sym typeface="Fuzzy Bubbles"/>
                        </a:rPr>
                        <a:t>Teams: </a:t>
                      </a:r>
                      <a:r>
                        <a:rPr lang="en" sz="2000" b="1">
                          <a:solidFill>
                            <a:srgbClr val="000000"/>
                          </a:solidFill>
                          <a:latin typeface="Fuzzy Bubbles"/>
                          <a:ea typeface="Fuzzy Bubbles"/>
                          <a:cs typeface="Fuzzy Bubbles"/>
                          <a:sym typeface="Fuzzy Bubbles"/>
                        </a:rPr>
                        <a:t>Players will </a:t>
                      </a:r>
                      <a:r>
                        <a:rPr lang="en" sz="2000" b="1">
                          <a:latin typeface="Fuzzy Bubbles"/>
                          <a:ea typeface="Fuzzy Bubbles"/>
                          <a:cs typeface="Fuzzy Bubbles"/>
                          <a:sym typeface="Fuzzy Bubbles"/>
                        </a:rPr>
                        <a:t>play as groups in this game. Group size can vary from 2 - 8 (more than 8 in a group is not recommended), 4 is a perfect number.</a:t>
                      </a:r>
                      <a:endParaRPr sz="20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399450">
                <a:tc>
                  <a:txBody>
                    <a:bodyPr/>
                    <a:lstStyle/>
                    <a:p>
                      <a:pPr marL="0" lvl="0" indent="0" algn="l" rtl="0">
                        <a:spcBef>
                          <a:spcPts val="0"/>
                        </a:spcBef>
                        <a:spcAft>
                          <a:spcPts val="0"/>
                        </a:spcAft>
                        <a:buNone/>
                      </a:pPr>
                      <a:r>
                        <a:rPr lang="en" sz="2000" b="1">
                          <a:latin typeface="Fuzzy Bubbles"/>
                          <a:ea typeface="Fuzzy Bubbles"/>
                          <a:cs typeface="Fuzzy Bubbles"/>
                          <a:sym typeface="Fuzzy Bubbles"/>
                        </a:rPr>
                        <a:t>Instructions:</a:t>
                      </a:r>
                      <a:endParaRPr sz="2000" b="1">
                        <a:latin typeface="Fuzzy Bubbles"/>
                        <a:ea typeface="Fuzzy Bubbles"/>
                        <a:cs typeface="Fuzzy Bubbles"/>
                        <a:sym typeface="Fuzzy Bubbles"/>
                      </a:endParaRPr>
                    </a:p>
                    <a:p>
                      <a:pPr marL="457200" lvl="0" indent="-355600" algn="l" rtl="0">
                        <a:spcBef>
                          <a:spcPts val="0"/>
                        </a:spcBef>
                        <a:spcAft>
                          <a:spcPts val="0"/>
                        </a:spcAft>
                        <a:buSzPts val="2000"/>
                        <a:buFont typeface="Fuzzy Bubbles"/>
                        <a:buChar char="●"/>
                      </a:pPr>
                      <a:r>
                        <a:rPr lang="en" sz="2000" b="1">
                          <a:latin typeface="Fuzzy Bubbles"/>
                          <a:ea typeface="Fuzzy Bubbles"/>
                          <a:cs typeface="Fuzzy Bubbles"/>
                          <a:sym typeface="Fuzzy Bubbles"/>
                        </a:rPr>
                        <a:t>Players will be in groups and will throw and catch the ball between each other</a:t>
                      </a:r>
                      <a:endParaRPr sz="2000" b="1">
                        <a:latin typeface="Fuzzy Bubbles"/>
                        <a:ea typeface="Fuzzy Bubbles"/>
                        <a:cs typeface="Fuzzy Bubbles"/>
                        <a:sym typeface="Fuzzy Bubbles"/>
                      </a:endParaRPr>
                    </a:p>
                    <a:p>
                      <a:pPr marL="457200" lvl="0" indent="-355600" algn="l" rtl="0">
                        <a:spcBef>
                          <a:spcPts val="0"/>
                        </a:spcBef>
                        <a:spcAft>
                          <a:spcPts val="0"/>
                        </a:spcAft>
                        <a:buSzPts val="2000"/>
                        <a:buFont typeface="Fuzzy Bubbles"/>
                        <a:buChar char="●"/>
                      </a:pPr>
                      <a:r>
                        <a:rPr lang="en" sz="2000" b="1">
                          <a:latin typeface="Fuzzy Bubbles"/>
                          <a:ea typeface="Fuzzy Bubbles"/>
                          <a:cs typeface="Fuzzy Bubbles"/>
                          <a:sym typeface="Fuzzy Bubbles"/>
                        </a:rPr>
                        <a:t>Players can throw the ball to any one else in their group, but they cannot throw the ball to the same person twice in a row until they throw to everyone in their group</a:t>
                      </a:r>
                      <a:endParaRPr sz="2000" b="1">
                        <a:latin typeface="Fuzzy Bubbles"/>
                        <a:ea typeface="Fuzzy Bubbles"/>
                        <a:cs typeface="Fuzzy Bubbles"/>
                        <a:sym typeface="Fuzzy Bubbles"/>
                      </a:endParaRPr>
                    </a:p>
                    <a:p>
                      <a:pPr marL="457200" lvl="0" indent="-355600" algn="l" rtl="0">
                        <a:spcBef>
                          <a:spcPts val="0"/>
                        </a:spcBef>
                        <a:spcAft>
                          <a:spcPts val="0"/>
                        </a:spcAft>
                        <a:buSzPts val="2000"/>
                        <a:buFont typeface="Fuzzy Bubbles"/>
                        <a:buChar char="●"/>
                      </a:pPr>
                      <a:r>
                        <a:rPr lang="en" sz="2000" b="1">
                          <a:latin typeface="Fuzzy Bubbles"/>
                          <a:ea typeface="Fuzzy Bubbles"/>
                          <a:cs typeface="Fuzzy Bubbles"/>
                          <a:sym typeface="Fuzzy Bubbles"/>
                        </a:rPr>
                        <a:t>The goal of each group is see how many times they can throw and catch the ball in a row without dropping it. </a:t>
                      </a:r>
                      <a:endParaRPr sz="2000" b="1">
                        <a:latin typeface="Fuzzy Bubbles"/>
                        <a:ea typeface="Fuzzy Bubbles"/>
                        <a:cs typeface="Fuzzy Bubbles"/>
                        <a:sym typeface="Fuzzy Bubbles"/>
                      </a:endParaRPr>
                    </a:p>
                    <a:p>
                      <a:pPr marL="457200" lvl="0" indent="-355600" algn="l" rtl="0">
                        <a:spcBef>
                          <a:spcPts val="0"/>
                        </a:spcBef>
                        <a:spcAft>
                          <a:spcPts val="0"/>
                        </a:spcAft>
                        <a:buSzPts val="2000"/>
                        <a:buFont typeface="Fuzzy Bubbles"/>
                        <a:buChar char="●"/>
                      </a:pPr>
                      <a:r>
                        <a:rPr lang="en" sz="2000" b="1">
                          <a:latin typeface="Fuzzy Bubbles"/>
                          <a:ea typeface="Fuzzy Bubbles"/>
                          <a:cs typeface="Fuzzy Bubbles"/>
                          <a:sym typeface="Fuzzy Bubbles"/>
                        </a:rPr>
                        <a:t>Grouping Options: Allow students of various skill levels to be in each group. More experienced group members can help less experienced members develop their own throwing and catching skills.</a:t>
                      </a:r>
                      <a:endParaRPr sz="20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478250">
                <a:tc>
                  <a:txBody>
                    <a:bodyPr/>
                    <a:lstStyle/>
                    <a:p>
                      <a:pPr marL="0" lvl="0" indent="0" algn="l" rtl="0">
                        <a:spcBef>
                          <a:spcPts val="0"/>
                        </a:spcBef>
                        <a:spcAft>
                          <a:spcPts val="0"/>
                        </a:spcAft>
                        <a:buNone/>
                      </a:pPr>
                      <a:r>
                        <a:rPr lang="en" sz="2000" b="1">
                          <a:latin typeface="Fuzzy Bubbles"/>
                          <a:ea typeface="Fuzzy Bubbles"/>
                          <a:cs typeface="Fuzzy Bubbles"/>
                          <a:sym typeface="Fuzzy Bubbles"/>
                        </a:rPr>
                        <a:t>Make it Competitive:</a:t>
                      </a:r>
                      <a:endParaRPr sz="2000" b="1">
                        <a:latin typeface="Fuzzy Bubbles"/>
                        <a:ea typeface="Fuzzy Bubbles"/>
                        <a:cs typeface="Fuzzy Bubbles"/>
                        <a:sym typeface="Fuzzy Bubbles"/>
                      </a:endParaRPr>
                    </a:p>
                    <a:p>
                      <a:pPr marL="457200" lvl="0" indent="-355600" algn="l" rtl="0">
                        <a:spcBef>
                          <a:spcPts val="0"/>
                        </a:spcBef>
                        <a:spcAft>
                          <a:spcPts val="0"/>
                        </a:spcAft>
                        <a:buSzPts val="2000"/>
                        <a:buFont typeface="Fuzzy Bubbles"/>
                        <a:buChar char="●"/>
                      </a:pPr>
                      <a:r>
                        <a:rPr lang="en" sz="2000" b="1">
                          <a:latin typeface="Fuzzy Bubbles"/>
                          <a:ea typeface="Fuzzy Bubbles"/>
                          <a:cs typeface="Fuzzy Bubbles"/>
                          <a:sym typeface="Fuzzy Bubbles"/>
                        </a:rPr>
                        <a:t>This game should be used as a fun warm-up activity and skill introduction. </a:t>
                      </a:r>
                      <a:endParaRPr sz="2000" b="1">
                        <a:latin typeface="Fuzzy Bubbles"/>
                        <a:ea typeface="Fuzzy Bubbles"/>
                        <a:cs typeface="Fuzzy Bubbles"/>
                        <a:sym typeface="Fuzzy Bubbles"/>
                      </a:endParaRPr>
                    </a:p>
                    <a:p>
                      <a:pPr marL="457200" lvl="0" indent="-355600" algn="l" rtl="0">
                        <a:spcBef>
                          <a:spcPts val="0"/>
                        </a:spcBef>
                        <a:spcAft>
                          <a:spcPts val="0"/>
                        </a:spcAft>
                        <a:buSzPts val="2000"/>
                        <a:buFont typeface="Fuzzy Bubbles"/>
                        <a:buChar char="●"/>
                      </a:pPr>
                      <a:r>
                        <a:rPr lang="en" sz="2000" b="1">
                          <a:latin typeface="Fuzzy Bubbles"/>
                          <a:ea typeface="Fuzzy Bubbles"/>
                          <a:cs typeface="Fuzzy Bubbles"/>
                          <a:sym typeface="Fuzzy Bubbles"/>
                        </a:rPr>
                        <a:t>It can be competitive by seeing which group can have the most consecutive throws and catches without a drop.</a:t>
                      </a:r>
                      <a:endParaRPr sz="20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160" name="Google Shape;160;p29"/>
          <p:cNvGraphicFramePr/>
          <p:nvPr/>
        </p:nvGraphicFramePr>
        <p:xfrm>
          <a:off x="7218363" y="2103438"/>
          <a:ext cx="10009187" cy="7707312"/>
        </p:xfrm>
        <a:graphic>
          <a:graphicData uri="http://schemas.openxmlformats.org/drawingml/2006/table">
            <a:tbl>
              <a:tblPr>
                <a:noFill/>
                <a:tableStyleId>{70B9F873-74B5-4FF7-9632-A121E3CEF50E}</a:tableStyleId>
              </a:tblPr>
              <a:tblGrid>
                <a:gridCol w="10010075"/>
              </a:tblGrid>
              <a:tr h="2127700">
                <a:tc>
                  <a:txBody>
                    <a:bodyPr/>
                    <a:lstStyle/>
                    <a:p>
                      <a:pPr marL="0" lvl="0" indent="0" algn="l" rtl="0">
                        <a:spcBef>
                          <a:spcPts val="0"/>
                        </a:spcBef>
                        <a:spcAft>
                          <a:spcPts val="0"/>
                        </a:spcAft>
                        <a:buNone/>
                      </a:pPr>
                      <a:r>
                        <a:rPr lang="en" sz="1950" b="1">
                          <a:latin typeface="Fuzzy Bubbles"/>
                          <a:ea typeface="Fuzzy Bubbles"/>
                          <a:cs typeface="Fuzzy Bubbles"/>
                          <a:sym typeface="Fuzzy Bubbles"/>
                        </a:rPr>
                        <a:t>Set-Up:</a:t>
                      </a:r>
                      <a:endParaRPr sz="1950" b="1">
                        <a:latin typeface="Fuzzy Bubbles"/>
                        <a:ea typeface="Fuzzy Bubbles"/>
                        <a:cs typeface="Fuzzy Bubbles"/>
                        <a:sym typeface="Fuzzy Bubbles"/>
                      </a:endParaRPr>
                    </a:p>
                    <a:p>
                      <a:pPr marL="457200" lvl="0" indent="-352425" algn="l" rtl="0">
                        <a:spcBef>
                          <a:spcPts val="0"/>
                        </a:spcBef>
                        <a:spcAft>
                          <a:spcPts val="0"/>
                        </a:spcAft>
                        <a:buSzPts val="1950"/>
                        <a:buFont typeface="Fuzzy Bubbles"/>
                        <a:buChar char="●"/>
                      </a:pPr>
                      <a:r>
                        <a:rPr lang="en" sz="1950" b="1">
                          <a:latin typeface="Fuzzy Bubbles"/>
                          <a:ea typeface="Fuzzy Bubbles"/>
                          <a:cs typeface="Fuzzy Bubbles"/>
                          <a:sym typeface="Fuzzy Bubbles"/>
                        </a:rPr>
                        <a:t>Equipment: Multiple balls for each person, buckets or similar objects to use as targets</a:t>
                      </a:r>
                      <a:endParaRPr sz="1950" b="1">
                        <a:latin typeface="Fuzzy Bubbles"/>
                        <a:ea typeface="Fuzzy Bubbles"/>
                        <a:cs typeface="Fuzzy Bubbles"/>
                        <a:sym typeface="Fuzzy Bubbles"/>
                      </a:endParaRPr>
                    </a:p>
                    <a:p>
                      <a:pPr marL="457200" lvl="0" indent="-352425" algn="l" rtl="0">
                        <a:spcBef>
                          <a:spcPts val="0"/>
                        </a:spcBef>
                        <a:spcAft>
                          <a:spcPts val="0"/>
                        </a:spcAft>
                        <a:buSzPts val="1950"/>
                        <a:buFont typeface="Fuzzy Bubbles"/>
                        <a:buChar char="●"/>
                      </a:pPr>
                      <a:r>
                        <a:rPr lang="en" sz="1950" b="1">
                          <a:latin typeface="Fuzzy Bubbles"/>
                          <a:ea typeface="Fuzzy Bubbles"/>
                          <a:cs typeface="Fuzzy Bubbles"/>
                          <a:sym typeface="Fuzzy Bubbles"/>
                        </a:rPr>
                        <a:t>Set-Up: Line buckets up at various distances. Use floor tape or cones to mark off the throwing area and the lanes for each individual or team.</a:t>
                      </a:r>
                      <a:endParaRPr sz="1950" b="1">
                        <a:latin typeface="Fuzzy Bubbles"/>
                        <a:ea typeface="Fuzzy Bubbles"/>
                        <a:cs typeface="Fuzzy Bubbles"/>
                        <a:sym typeface="Fuzzy Bubbles"/>
                      </a:endParaRPr>
                    </a:p>
                    <a:p>
                      <a:pPr marL="457200" lvl="0" indent="-352425" algn="l" rtl="0">
                        <a:spcBef>
                          <a:spcPts val="0"/>
                        </a:spcBef>
                        <a:spcAft>
                          <a:spcPts val="0"/>
                        </a:spcAft>
                        <a:buSzPts val="1950"/>
                        <a:buFont typeface="Fuzzy Bubbles"/>
                        <a:buChar char="●"/>
                      </a:pPr>
                      <a:r>
                        <a:rPr lang="en" sz="1950" b="1">
                          <a:latin typeface="Fuzzy Bubbles"/>
                          <a:ea typeface="Fuzzy Bubbles"/>
                          <a:cs typeface="Fuzzy Bubbles"/>
                          <a:sym typeface="Fuzzy Bubbles"/>
                        </a:rPr>
                        <a:t>Teams: </a:t>
                      </a:r>
                      <a:r>
                        <a:rPr lang="en" sz="1950" b="1">
                          <a:solidFill>
                            <a:srgbClr val="000000"/>
                          </a:solidFill>
                          <a:latin typeface="Fuzzy Bubbles"/>
                          <a:ea typeface="Fuzzy Bubbles"/>
                          <a:cs typeface="Fuzzy Bubbles"/>
                          <a:sym typeface="Fuzzy Bubbles"/>
                        </a:rPr>
                        <a:t>Players</a:t>
                      </a:r>
                      <a:r>
                        <a:rPr lang="en" sz="1950" b="1">
                          <a:latin typeface="Fuzzy Bubbles"/>
                          <a:ea typeface="Fuzzy Bubbles"/>
                          <a:cs typeface="Fuzzy Bubbles"/>
                          <a:sym typeface="Fuzzy Bubbles"/>
                        </a:rPr>
                        <a:t> can play as individuals or teams during this game.</a:t>
                      </a:r>
                      <a:endParaRPr sz="195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149025">
                <a:tc>
                  <a:txBody>
                    <a:bodyPr/>
                    <a:lstStyle/>
                    <a:p>
                      <a:pPr marL="0" lvl="0" indent="0" algn="l" rtl="0">
                        <a:spcBef>
                          <a:spcPts val="0"/>
                        </a:spcBef>
                        <a:spcAft>
                          <a:spcPts val="0"/>
                        </a:spcAft>
                        <a:buNone/>
                      </a:pPr>
                      <a:r>
                        <a:rPr lang="en" sz="1950" b="1">
                          <a:latin typeface="Fuzzy Bubbles"/>
                          <a:ea typeface="Fuzzy Bubbles"/>
                          <a:cs typeface="Fuzzy Bubbles"/>
                          <a:sym typeface="Fuzzy Bubbles"/>
                        </a:rPr>
                        <a:t>Instructions:</a:t>
                      </a:r>
                      <a:endParaRPr sz="1950" b="1">
                        <a:latin typeface="Fuzzy Bubbles"/>
                        <a:ea typeface="Fuzzy Bubbles"/>
                        <a:cs typeface="Fuzzy Bubbles"/>
                        <a:sym typeface="Fuzzy Bubbles"/>
                      </a:endParaRPr>
                    </a:p>
                    <a:p>
                      <a:pPr marL="457200" lvl="0" indent="-352425" algn="l" rtl="0">
                        <a:spcBef>
                          <a:spcPts val="0"/>
                        </a:spcBef>
                        <a:spcAft>
                          <a:spcPts val="0"/>
                        </a:spcAft>
                        <a:buSzPts val="1950"/>
                        <a:buFont typeface="Fuzzy Bubbles"/>
                        <a:buChar char="●"/>
                      </a:pPr>
                      <a:r>
                        <a:rPr lang="en" sz="1950" b="1">
                          <a:latin typeface="Fuzzy Bubbles"/>
                          <a:ea typeface="Fuzzy Bubbles"/>
                          <a:cs typeface="Fuzzy Bubbles"/>
                          <a:sym typeface="Fuzzy Bubbles"/>
                        </a:rPr>
                        <a:t>Players will throw their ball at the buckets within their own lane and attempt to make the ball in as many buckets as possible during their turn.</a:t>
                      </a:r>
                      <a:endParaRPr sz="1950" b="1">
                        <a:latin typeface="Fuzzy Bubbles"/>
                        <a:ea typeface="Fuzzy Bubbles"/>
                        <a:cs typeface="Fuzzy Bubbles"/>
                        <a:sym typeface="Fuzzy Bubbles"/>
                      </a:endParaRPr>
                    </a:p>
                    <a:p>
                      <a:pPr marL="457200" lvl="0" indent="-352425" algn="l" rtl="0">
                        <a:spcBef>
                          <a:spcPts val="0"/>
                        </a:spcBef>
                        <a:spcAft>
                          <a:spcPts val="0"/>
                        </a:spcAft>
                        <a:buSzPts val="1950"/>
                        <a:buFont typeface="Fuzzy Bubbles"/>
                        <a:buChar char="●"/>
                      </a:pPr>
                      <a:r>
                        <a:rPr lang="en" sz="1950" b="1">
                          <a:latin typeface="Fuzzy Bubbles"/>
                          <a:ea typeface="Fuzzy Bubbles"/>
                          <a:cs typeface="Fuzzy Bubbles"/>
                          <a:sym typeface="Fuzzy Bubbles"/>
                        </a:rPr>
                        <a:t>Each bucket counts as a different point total (vary distance and point values based on age and skill level) players try to collect as many points by throwing a ball in the bucket from the throwing zone</a:t>
                      </a:r>
                      <a:endParaRPr sz="1950" b="1">
                        <a:latin typeface="Fuzzy Bubbles"/>
                        <a:ea typeface="Fuzzy Bubbles"/>
                        <a:cs typeface="Fuzzy Bubbles"/>
                        <a:sym typeface="Fuzzy Bubbles"/>
                      </a:endParaRPr>
                    </a:p>
                    <a:p>
                      <a:pPr marL="457200" lvl="0" indent="-352425" algn="l" rtl="0">
                        <a:spcBef>
                          <a:spcPts val="0"/>
                        </a:spcBef>
                        <a:spcAft>
                          <a:spcPts val="0"/>
                        </a:spcAft>
                        <a:buSzPts val="1950"/>
                        <a:buFont typeface="Fuzzy Bubbles"/>
                        <a:buChar char="●"/>
                      </a:pPr>
                      <a:r>
                        <a:rPr lang="en" sz="1950" b="1">
                          <a:latin typeface="Fuzzy Bubbles"/>
                          <a:ea typeface="Fuzzy Bubbles"/>
                          <a:cs typeface="Fuzzy Bubbles"/>
                          <a:sym typeface="Fuzzy Bubbles"/>
                        </a:rPr>
                        <a:t>The goal is to get the maximum amount of points possible on each of their turns throwing the ball</a:t>
                      </a:r>
                      <a:endParaRPr sz="1950" b="1">
                        <a:latin typeface="Fuzzy Bubbles"/>
                        <a:ea typeface="Fuzzy Bubbles"/>
                        <a:cs typeface="Fuzzy Bubbles"/>
                        <a:sym typeface="Fuzzy Bubbles"/>
                      </a:endParaRPr>
                    </a:p>
                    <a:p>
                      <a:pPr marL="457200" lvl="0" indent="-352425" algn="l" rtl="0">
                        <a:spcBef>
                          <a:spcPts val="0"/>
                        </a:spcBef>
                        <a:spcAft>
                          <a:spcPts val="0"/>
                        </a:spcAft>
                        <a:buSzPts val="1950"/>
                        <a:buFont typeface="Fuzzy Bubbles"/>
                        <a:buChar char="●"/>
                      </a:pPr>
                      <a:r>
                        <a:rPr lang="en" sz="1950" b="1">
                          <a:latin typeface="Fuzzy Bubbles"/>
                          <a:ea typeface="Fuzzy Bubbles"/>
                          <a:cs typeface="Fuzzy Bubbles"/>
                          <a:sym typeface="Fuzzy Bubbles"/>
                        </a:rPr>
                        <a:t>Have players not are currently throwing, retriever balls for players who miss the bucket</a:t>
                      </a:r>
                      <a:endParaRPr sz="195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127700">
                <a:tc>
                  <a:txBody>
                    <a:bodyPr/>
                    <a:lstStyle/>
                    <a:p>
                      <a:pPr marL="0" lvl="0" indent="0" algn="l" rtl="0">
                        <a:spcBef>
                          <a:spcPts val="0"/>
                        </a:spcBef>
                        <a:spcAft>
                          <a:spcPts val="0"/>
                        </a:spcAft>
                        <a:buNone/>
                      </a:pPr>
                      <a:r>
                        <a:rPr lang="en" sz="1950" b="1">
                          <a:latin typeface="Fuzzy Bubbles"/>
                          <a:ea typeface="Fuzzy Bubbles"/>
                          <a:cs typeface="Fuzzy Bubbles"/>
                          <a:sym typeface="Fuzzy Bubbles"/>
                        </a:rPr>
                        <a:t>Make it Competitive:</a:t>
                      </a:r>
                      <a:endParaRPr sz="1950" b="1">
                        <a:latin typeface="Fuzzy Bubbles"/>
                        <a:ea typeface="Fuzzy Bubbles"/>
                        <a:cs typeface="Fuzzy Bubbles"/>
                        <a:sym typeface="Fuzzy Bubbles"/>
                      </a:endParaRPr>
                    </a:p>
                    <a:p>
                      <a:pPr marL="457200" lvl="0" indent="-352425" algn="l" rtl="0">
                        <a:spcBef>
                          <a:spcPts val="0"/>
                        </a:spcBef>
                        <a:spcAft>
                          <a:spcPts val="0"/>
                        </a:spcAft>
                        <a:buSzPts val="1950"/>
                        <a:buFont typeface="Fuzzy Bubbles"/>
                        <a:buChar char="●"/>
                      </a:pPr>
                      <a:r>
                        <a:rPr lang="en" sz="1950" b="1">
                          <a:latin typeface="Fuzzy Bubbles"/>
                          <a:ea typeface="Fuzzy Bubbles"/>
                          <a:cs typeface="Fuzzy Bubbles"/>
                          <a:sym typeface="Fuzzy Bubbles"/>
                        </a:rPr>
                        <a:t>Players can compete between each other to see which player can get the most points during a set amount of time (ex: most points in 2 minutes)</a:t>
                      </a:r>
                      <a:endParaRPr sz="1950" b="1">
                        <a:latin typeface="Fuzzy Bubbles"/>
                        <a:ea typeface="Fuzzy Bubbles"/>
                        <a:cs typeface="Fuzzy Bubbles"/>
                        <a:sym typeface="Fuzzy Bubbles"/>
                      </a:endParaRPr>
                    </a:p>
                    <a:p>
                      <a:pPr marL="457200" lvl="0" indent="-352425" algn="l" rtl="0">
                        <a:spcBef>
                          <a:spcPts val="0"/>
                        </a:spcBef>
                        <a:spcAft>
                          <a:spcPts val="0"/>
                        </a:spcAft>
                        <a:buSzPts val="1950"/>
                        <a:buFont typeface="Fuzzy Bubbles"/>
                        <a:buChar char="●"/>
                      </a:pPr>
                      <a:r>
                        <a:rPr lang="en" sz="1950" b="1">
                          <a:solidFill>
                            <a:srgbClr val="000000"/>
                          </a:solidFill>
                          <a:latin typeface="Fuzzy Bubbles"/>
                          <a:ea typeface="Fuzzy Bubbles"/>
                          <a:cs typeface="Fuzzy Bubbles"/>
                          <a:sym typeface="Fuzzy Bubbles"/>
                        </a:rPr>
                        <a:t>Players can compete between each other to see which player can get the most points by using a set number of throws (ex: most points on 10 throws)</a:t>
                      </a:r>
                      <a:endParaRPr sz="195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
        <p:nvSpPr>
          <p:cNvPr id="161" name="Google Shape;161;p29"/>
          <p:cNvSpPr/>
          <p:nvPr/>
        </p:nvSpPr>
        <p:spPr>
          <a:xfrm>
            <a:off x="9144000" y="758150"/>
            <a:ext cx="6844673" cy="1006175"/>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19050" cap="flat" cmpd="sng">
                  <a:solidFill>
                    <a:srgbClr val="595959"/>
                  </a:solidFill>
                  <a:prstDash val="solid"/>
                  <a:round/>
                  <a:headEnd type="none" w="sm" len="sm"/>
                  <a:tailEnd type="none" w="sm" len="sm"/>
                </a:ln>
                <a:solidFill>
                  <a:srgbClr val="32608C"/>
                </a:solidFill>
                <a:latin typeface="Fuzzy Bubbles"/>
                <a:ea typeface="Arial"/>
                <a:cs typeface="Arial"/>
                <a:sym typeface="Arial"/>
              </a:rPr>
              <a:t>Bucket Ball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6" name="Google Shape;166;p30"/>
          <p:cNvSpPr/>
          <p:nvPr/>
        </p:nvSpPr>
        <p:spPr>
          <a:xfrm>
            <a:off x="7776800" y="775025"/>
            <a:ext cx="9325868" cy="1225601"/>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19050" cap="flat" cmpd="sng">
                  <a:solidFill>
                    <a:srgbClr val="595959"/>
                  </a:solidFill>
                  <a:prstDash val="solid"/>
                  <a:round/>
                  <a:headEnd type="none" w="sm" len="sm"/>
                  <a:tailEnd type="none" w="sm" len="sm"/>
                </a:ln>
                <a:solidFill>
                  <a:srgbClr val="32608C"/>
                </a:solidFill>
                <a:latin typeface="Fuzzy Bubbles"/>
                <a:ea typeface="Arial"/>
                <a:cs typeface="Arial"/>
                <a:sym typeface="Arial"/>
              </a:rPr>
              <a:t>Base Runner Relay</a:t>
            </a:r>
          </a:p>
        </p:txBody>
      </p:sp>
      <p:graphicFrame>
        <p:nvGraphicFramePr>
          <p:cNvPr id="167" name="Google Shape;167;p30"/>
          <p:cNvGraphicFramePr/>
          <p:nvPr/>
        </p:nvGraphicFramePr>
        <p:xfrm>
          <a:off x="7651750" y="2000250"/>
          <a:ext cx="9812338" cy="7980363"/>
        </p:xfrm>
        <a:graphic>
          <a:graphicData uri="http://schemas.openxmlformats.org/drawingml/2006/table">
            <a:tbl>
              <a:tblPr>
                <a:noFill/>
                <a:tableStyleId>{70B9F873-74B5-4FF7-9632-A121E3CEF50E}</a:tableStyleId>
              </a:tblPr>
              <a:tblGrid>
                <a:gridCol w="9811675"/>
              </a:tblGrid>
              <a:tr h="2127700">
                <a:tc>
                  <a:txBody>
                    <a:bodyPr/>
                    <a:lstStyle/>
                    <a:p>
                      <a:pPr marL="0" lvl="0" indent="0" algn="l" rtl="0">
                        <a:spcBef>
                          <a:spcPts val="0"/>
                        </a:spcBef>
                        <a:spcAft>
                          <a:spcPts val="0"/>
                        </a:spcAft>
                        <a:buNone/>
                      </a:pPr>
                      <a:r>
                        <a:rPr lang="en" sz="2250" b="1">
                          <a:latin typeface="Fuzzy Bubbles"/>
                          <a:ea typeface="Fuzzy Bubbles"/>
                          <a:cs typeface="Fuzzy Bubbles"/>
                          <a:sym typeface="Fuzzy Bubbles"/>
                        </a:rPr>
                        <a:t>Set-Up:</a:t>
                      </a:r>
                      <a:endParaRPr sz="2250" b="1">
                        <a:latin typeface="Fuzzy Bubbles"/>
                        <a:ea typeface="Fuzzy Bubbles"/>
                        <a:cs typeface="Fuzzy Bubbles"/>
                        <a:sym typeface="Fuzzy Bubbles"/>
                      </a:endParaRPr>
                    </a:p>
                    <a:p>
                      <a:pPr marL="457200" lvl="0" indent="-371475" algn="l" rtl="0">
                        <a:spcBef>
                          <a:spcPts val="0"/>
                        </a:spcBef>
                        <a:spcAft>
                          <a:spcPts val="0"/>
                        </a:spcAft>
                        <a:buSzPts val="2250"/>
                        <a:buFont typeface="Fuzzy Bubbles"/>
                        <a:buChar char="●"/>
                      </a:pPr>
                      <a:r>
                        <a:rPr lang="en" sz="2250" b="1">
                          <a:latin typeface="Fuzzy Bubbles"/>
                          <a:ea typeface="Fuzzy Bubbles"/>
                          <a:cs typeface="Fuzzy Bubbles"/>
                          <a:sym typeface="Fuzzy Bubbles"/>
                        </a:rPr>
                        <a:t>Equipment: Baseball or Softball field with bases or temporary poly spots to use as bases inside or outside</a:t>
                      </a:r>
                      <a:endParaRPr sz="2250" b="1">
                        <a:latin typeface="Fuzzy Bubbles"/>
                        <a:ea typeface="Fuzzy Bubbles"/>
                        <a:cs typeface="Fuzzy Bubbles"/>
                        <a:sym typeface="Fuzzy Bubbles"/>
                      </a:endParaRPr>
                    </a:p>
                    <a:p>
                      <a:pPr marL="457200" lvl="0" indent="-371475" algn="l" rtl="0">
                        <a:spcBef>
                          <a:spcPts val="0"/>
                        </a:spcBef>
                        <a:spcAft>
                          <a:spcPts val="0"/>
                        </a:spcAft>
                        <a:buSzPts val="2250"/>
                        <a:buFont typeface="Fuzzy Bubbles"/>
                        <a:buChar char="●"/>
                      </a:pPr>
                      <a:r>
                        <a:rPr lang="en" sz="2250" b="1">
                          <a:latin typeface="Fuzzy Bubbles"/>
                          <a:ea typeface="Fuzzy Bubbles"/>
                          <a:cs typeface="Fuzzy Bubbles"/>
                          <a:sym typeface="Fuzzy Bubbles"/>
                        </a:rPr>
                        <a:t>Set-Up: If using temporary bases, spread them out 60 feet from each other</a:t>
                      </a:r>
                      <a:endParaRPr sz="2250" b="1">
                        <a:latin typeface="Fuzzy Bubbles"/>
                        <a:ea typeface="Fuzzy Bubbles"/>
                        <a:cs typeface="Fuzzy Bubbles"/>
                        <a:sym typeface="Fuzzy Bubbles"/>
                      </a:endParaRPr>
                    </a:p>
                    <a:p>
                      <a:pPr marL="457200" lvl="0" indent="-371475" algn="l" rtl="0">
                        <a:spcBef>
                          <a:spcPts val="0"/>
                        </a:spcBef>
                        <a:spcAft>
                          <a:spcPts val="0"/>
                        </a:spcAft>
                        <a:buSzPts val="2250"/>
                        <a:buFont typeface="Fuzzy Bubbles"/>
                        <a:buChar char="●"/>
                      </a:pPr>
                      <a:r>
                        <a:rPr lang="en" sz="2250" b="1">
                          <a:latin typeface="Fuzzy Bubbles"/>
                          <a:ea typeface="Fuzzy Bubbles"/>
                          <a:cs typeface="Fuzzy Bubbles"/>
                          <a:sym typeface="Fuzzy Bubbles"/>
                        </a:rPr>
                        <a:t>Teams: </a:t>
                      </a:r>
                      <a:r>
                        <a:rPr lang="en" sz="2250" b="1">
                          <a:solidFill>
                            <a:srgbClr val="000000"/>
                          </a:solidFill>
                          <a:latin typeface="Fuzzy Bubbles"/>
                          <a:ea typeface="Fuzzy Bubbles"/>
                          <a:cs typeface="Fuzzy Bubbles"/>
                          <a:sym typeface="Fuzzy Bubbles"/>
                        </a:rPr>
                        <a:t>Players</a:t>
                      </a:r>
                      <a:r>
                        <a:rPr lang="en" sz="2250" b="1">
                          <a:latin typeface="Fuzzy Bubbles"/>
                          <a:ea typeface="Fuzzy Bubbles"/>
                          <a:cs typeface="Fuzzy Bubbles"/>
                          <a:sym typeface="Fuzzy Bubbles"/>
                        </a:rPr>
                        <a:t> will play as teams of 5 during this game.</a:t>
                      </a:r>
                      <a:endParaRPr sz="225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523475">
                <a:tc>
                  <a:txBody>
                    <a:bodyPr/>
                    <a:lstStyle/>
                    <a:p>
                      <a:pPr marL="0" lvl="0" indent="0" algn="l" rtl="0">
                        <a:spcBef>
                          <a:spcPts val="0"/>
                        </a:spcBef>
                        <a:spcAft>
                          <a:spcPts val="0"/>
                        </a:spcAft>
                        <a:buNone/>
                      </a:pPr>
                      <a:r>
                        <a:rPr lang="en" sz="2250" b="1">
                          <a:latin typeface="Fuzzy Bubbles"/>
                          <a:ea typeface="Fuzzy Bubbles"/>
                          <a:cs typeface="Fuzzy Bubbles"/>
                          <a:sym typeface="Fuzzy Bubbles"/>
                        </a:rPr>
                        <a:t>Instructions:</a:t>
                      </a:r>
                      <a:endParaRPr sz="2250" b="1">
                        <a:latin typeface="Fuzzy Bubbles"/>
                        <a:ea typeface="Fuzzy Bubbles"/>
                        <a:cs typeface="Fuzzy Bubbles"/>
                        <a:sym typeface="Fuzzy Bubbles"/>
                      </a:endParaRPr>
                    </a:p>
                    <a:p>
                      <a:pPr marL="457200" lvl="0" indent="-371475" algn="l" rtl="0">
                        <a:spcBef>
                          <a:spcPts val="0"/>
                        </a:spcBef>
                        <a:spcAft>
                          <a:spcPts val="0"/>
                        </a:spcAft>
                        <a:buSzPts val="2250"/>
                        <a:buFont typeface="Fuzzy Bubbles"/>
                        <a:buChar char="●"/>
                      </a:pPr>
                      <a:r>
                        <a:rPr lang="en" sz="2250" b="1">
                          <a:latin typeface="Fuzzy Bubbles"/>
                          <a:ea typeface="Fuzzy Bubbles"/>
                          <a:cs typeface="Fuzzy Bubbles"/>
                          <a:sym typeface="Fuzzy Bubbles"/>
                        </a:rPr>
                        <a:t>Players will start at each base and will run quickly from base to base high fiving their teammate at the next base to tell them to go. </a:t>
                      </a:r>
                      <a:endParaRPr sz="2250" b="1">
                        <a:latin typeface="Fuzzy Bubbles"/>
                        <a:ea typeface="Fuzzy Bubbles"/>
                        <a:cs typeface="Fuzzy Bubbles"/>
                        <a:sym typeface="Fuzzy Bubbles"/>
                      </a:endParaRPr>
                    </a:p>
                    <a:p>
                      <a:pPr marL="457200" lvl="0" indent="-371475" algn="l" rtl="0">
                        <a:spcBef>
                          <a:spcPts val="0"/>
                        </a:spcBef>
                        <a:spcAft>
                          <a:spcPts val="0"/>
                        </a:spcAft>
                        <a:buSzPts val="2250"/>
                        <a:buFont typeface="Fuzzy Bubbles"/>
                        <a:buChar char="●"/>
                      </a:pPr>
                      <a:r>
                        <a:rPr lang="en" sz="2250" b="1">
                          <a:latin typeface="Fuzzy Bubbles"/>
                          <a:ea typeface="Fuzzy Bubbles"/>
                          <a:cs typeface="Fuzzy Bubbles"/>
                          <a:sym typeface="Fuzzy Bubbles"/>
                        </a:rPr>
                        <a:t>The first person to start running will start at home plate (there will be two people at home to start). They will run to first base and high five their teammate who will go to second base and so on</a:t>
                      </a:r>
                      <a:endParaRPr sz="2250" b="1">
                        <a:latin typeface="Fuzzy Bubbles"/>
                        <a:ea typeface="Fuzzy Bubbles"/>
                        <a:cs typeface="Fuzzy Bubbles"/>
                        <a:sym typeface="Fuzzy Bubbles"/>
                      </a:endParaRPr>
                    </a:p>
                    <a:p>
                      <a:pPr marL="457200" lvl="0" indent="-371475" algn="l" rtl="0">
                        <a:spcBef>
                          <a:spcPts val="0"/>
                        </a:spcBef>
                        <a:spcAft>
                          <a:spcPts val="0"/>
                        </a:spcAft>
                        <a:buSzPts val="2250"/>
                        <a:buFont typeface="Fuzzy Bubbles"/>
                        <a:buChar char="●"/>
                      </a:pPr>
                      <a:r>
                        <a:rPr lang="en" sz="2250" b="1">
                          <a:latin typeface="Fuzzy Bubbles"/>
                          <a:ea typeface="Fuzzy Bubbles"/>
                          <a:cs typeface="Fuzzy Bubbles"/>
                          <a:sym typeface="Fuzzy Bubbles"/>
                        </a:rPr>
                        <a:t>The relay ends when each person gets back to the base they started on</a:t>
                      </a:r>
                      <a:endParaRPr sz="225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127700">
                <a:tc>
                  <a:txBody>
                    <a:bodyPr/>
                    <a:lstStyle/>
                    <a:p>
                      <a:pPr marL="0" lvl="0" indent="0" algn="l" rtl="0">
                        <a:spcBef>
                          <a:spcPts val="0"/>
                        </a:spcBef>
                        <a:spcAft>
                          <a:spcPts val="0"/>
                        </a:spcAft>
                        <a:buNone/>
                      </a:pPr>
                      <a:r>
                        <a:rPr lang="en" sz="2250" b="1">
                          <a:latin typeface="Fuzzy Bubbles"/>
                          <a:ea typeface="Fuzzy Bubbles"/>
                          <a:cs typeface="Fuzzy Bubbles"/>
                          <a:sym typeface="Fuzzy Bubbles"/>
                        </a:rPr>
                        <a:t>Make it Competitive:</a:t>
                      </a:r>
                      <a:endParaRPr sz="2250" b="1">
                        <a:latin typeface="Fuzzy Bubbles"/>
                        <a:ea typeface="Fuzzy Bubbles"/>
                        <a:cs typeface="Fuzzy Bubbles"/>
                        <a:sym typeface="Fuzzy Bubbles"/>
                      </a:endParaRPr>
                    </a:p>
                    <a:p>
                      <a:pPr marL="457200" lvl="0" indent="-371475" algn="l" rtl="0">
                        <a:spcBef>
                          <a:spcPts val="0"/>
                        </a:spcBef>
                        <a:spcAft>
                          <a:spcPts val="0"/>
                        </a:spcAft>
                        <a:buSzPts val="2250"/>
                        <a:buFont typeface="Fuzzy Bubbles"/>
                        <a:buChar char="●"/>
                      </a:pPr>
                      <a:r>
                        <a:rPr lang="en" sz="2200" b="1">
                          <a:solidFill>
                            <a:schemeClr val="dk1"/>
                          </a:solidFill>
                          <a:latin typeface="Fuzzy Bubbles"/>
                          <a:ea typeface="Fuzzy Bubbles"/>
                          <a:cs typeface="Fuzzy Bubbles"/>
                          <a:sym typeface="Fuzzy Bubbles"/>
                        </a:rPr>
                        <a:t>This game should be used as a fun warm-up activity and skill introduction. </a:t>
                      </a:r>
                      <a:endParaRPr sz="2250" b="1">
                        <a:latin typeface="Fuzzy Bubbles"/>
                        <a:ea typeface="Fuzzy Bubbles"/>
                        <a:cs typeface="Fuzzy Bubbles"/>
                        <a:sym typeface="Fuzzy Bubbles"/>
                      </a:endParaRPr>
                    </a:p>
                    <a:p>
                      <a:pPr marL="457200" lvl="0" indent="-371475" algn="l" rtl="0">
                        <a:spcBef>
                          <a:spcPts val="0"/>
                        </a:spcBef>
                        <a:spcAft>
                          <a:spcPts val="0"/>
                        </a:spcAft>
                        <a:buSzPts val="2250"/>
                        <a:buFont typeface="Fuzzy Bubbles"/>
                        <a:buChar char="●"/>
                      </a:pPr>
                      <a:r>
                        <a:rPr lang="en" sz="2250" b="1">
                          <a:solidFill>
                            <a:srgbClr val="000000"/>
                          </a:solidFill>
                          <a:latin typeface="Fuzzy Bubbles"/>
                          <a:ea typeface="Fuzzy Bubbles"/>
                          <a:cs typeface="Fuzzy Bubbles"/>
                          <a:sym typeface="Fuzzy Bubbles"/>
                        </a:rPr>
                        <a:t>Players can compete between each other to see which </a:t>
                      </a:r>
                      <a:r>
                        <a:rPr lang="en" sz="2250" b="1">
                          <a:latin typeface="Fuzzy Bubbles"/>
                          <a:ea typeface="Fuzzy Bubbles"/>
                          <a:cs typeface="Fuzzy Bubbles"/>
                          <a:sym typeface="Fuzzy Bubbles"/>
                        </a:rPr>
                        <a:t>group can compete the full relay in the shortest amount of time</a:t>
                      </a:r>
                      <a:endParaRPr sz="225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2" name="Google Shape;172;p31"/>
          <p:cNvSpPr/>
          <p:nvPr/>
        </p:nvSpPr>
        <p:spPr>
          <a:xfrm>
            <a:off x="2341950" y="798950"/>
            <a:ext cx="6518921" cy="1353575"/>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9525" cap="flat" cmpd="sng">
                  <a:solidFill>
                    <a:srgbClr val="000000"/>
                  </a:solidFill>
                  <a:prstDash val="solid"/>
                  <a:round/>
                  <a:headEnd type="none" w="sm" len="sm"/>
                  <a:tailEnd type="none" w="sm" len="sm"/>
                </a:ln>
                <a:solidFill>
                  <a:srgbClr val="32608C"/>
                </a:solidFill>
                <a:latin typeface="Fuzzy Bubbles"/>
                <a:ea typeface="Arial"/>
                <a:cs typeface="Arial"/>
                <a:sym typeface="Arial"/>
              </a:rPr>
              <a:t>Sink the Ship</a:t>
            </a:r>
          </a:p>
        </p:txBody>
      </p:sp>
      <p:graphicFrame>
        <p:nvGraphicFramePr>
          <p:cNvPr id="173" name="Google Shape;173;p31"/>
          <p:cNvGraphicFramePr/>
          <p:nvPr/>
        </p:nvGraphicFramePr>
        <p:xfrm>
          <a:off x="755650" y="2092325"/>
          <a:ext cx="9979025" cy="7804150"/>
        </p:xfrm>
        <a:graphic>
          <a:graphicData uri="http://schemas.openxmlformats.org/drawingml/2006/table">
            <a:tbl>
              <a:tblPr>
                <a:noFill/>
                <a:tableStyleId>{70B9F873-74B5-4FF7-9632-A121E3CEF50E}</a:tableStyleId>
              </a:tblPr>
              <a:tblGrid>
                <a:gridCol w="9979800"/>
              </a:tblGrid>
              <a:tr h="2388700">
                <a:tc>
                  <a:txBody>
                    <a:bodyPr/>
                    <a:lstStyle/>
                    <a:p>
                      <a:pPr marL="0" lvl="0" indent="0" algn="l" rtl="0">
                        <a:spcBef>
                          <a:spcPts val="0"/>
                        </a:spcBef>
                        <a:spcAft>
                          <a:spcPts val="0"/>
                        </a:spcAft>
                        <a:buNone/>
                      </a:pPr>
                      <a:r>
                        <a:rPr lang="en" sz="2300" b="1">
                          <a:latin typeface="Fuzzy Bubbles"/>
                          <a:ea typeface="Fuzzy Bubbles"/>
                          <a:cs typeface="Fuzzy Bubbles"/>
                          <a:sym typeface="Fuzzy Bubbles"/>
                        </a:rPr>
                        <a:t>Set-Up:</a:t>
                      </a:r>
                      <a:endParaRPr sz="2300" b="1">
                        <a:latin typeface="Fuzzy Bubbles"/>
                        <a:ea typeface="Fuzzy Bubbles"/>
                        <a:cs typeface="Fuzzy Bubbles"/>
                        <a:sym typeface="Fuzzy Bubbles"/>
                      </a:endParaRPr>
                    </a:p>
                    <a:p>
                      <a:pPr marL="457200" lvl="0" indent="-374650" algn="l" rtl="0">
                        <a:spcBef>
                          <a:spcPts val="0"/>
                        </a:spcBef>
                        <a:spcAft>
                          <a:spcPts val="0"/>
                        </a:spcAft>
                        <a:buSzPts val="2300"/>
                        <a:buFont typeface="Fuzzy Bubbles"/>
                        <a:buChar char="●"/>
                      </a:pPr>
                      <a:r>
                        <a:rPr lang="en" sz="2300" b="1">
                          <a:latin typeface="Fuzzy Bubbles"/>
                          <a:ea typeface="Fuzzy Bubbles"/>
                          <a:cs typeface="Fuzzy Bubbles"/>
                          <a:sym typeface="Fuzzy Bubbles"/>
                        </a:rPr>
                        <a:t>Equipment: Multiple foam balls, (6) cones, (2) mats to use as ships, Cones or floor tape to mark off throwing area</a:t>
                      </a:r>
                      <a:endParaRPr sz="2300" b="1">
                        <a:latin typeface="Fuzzy Bubbles"/>
                        <a:ea typeface="Fuzzy Bubbles"/>
                        <a:cs typeface="Fuzzy Bubbles"/>
                        <a:sym typeface="Fuzzy Bubbles"/>
                      </a:endParaRPr>
                    </a:p>
                    <a:p>
                      <a:pPr marL="457200" lvl="0" indent="-374650" algn="l" rtl="0">
                        <a:spcBef>
                          <a:spcPts val="0"/>
                        </a:spcBef>
                        <a:spcAft>
                          <a:spcPts val="0"/>
                        </a:spcAft>
                        <a:buSzPts val="2300"/>
                        <a:buFont typeface="Fuzzy Bubbles"/>
                        <a:buChar char="●"/>
                      </a:pPr>
                      <a:r>
                        <a:rPr lang="en" sz="2300" b="1">
                          <a:latin typeface="Fuzzy Bubbles"/>
                          <a:ea typeface="Fuzzy Bubbles"/>
                          <a:cs typeface="Fuzzy Bubbles"/>
                          <a:sym typeface="Fuzzy Bubbles"/>
                        </a:rPr>
                        <a:t>Set-Up: Place mats on the floor across from each other on each end of the court or field. Place 3 cones on each mat.</a:t>
                      </a:r>
                      <a:endParaRPr sz="2300" b="1">
                        <a:latin typeface="Fuzzy Bubbles"/>
                        <a:ea typeface="Fuzzy Bubbles"/>
                        <a:cs typeface="Fuzzy Bubbles"/>
                        <a:sym typeface="Fuzzy Bubbles"/>
                      </a:endParaRPr>
                    </a:p>
                    <a:p>
                      <a:pPr marL="457200" lvl="0" indent="-374650" algn="l" rtl="0">
                        <a:spcBef>
                          <a:spcPts val="0"/>
                        </a:spcBef>
                        <a:spcAft>
                          <a:spcPts val="0"/>
                        </a:spcAft>
                        <a:buSzPts val="2300"/>
                        <a:buFont typeface="Fuzzy Bubbles"/>
                        <a:buChar char="●"/>
                      </a:pPr>
                      <a:r>
                        <a:rPr lang="en" sz="2300" b="1">
                          <a:latin typeface="Fuzzy Bubbles"/>
                          <a:ea typeface="Fuzzy Bubbles"/>
                          <a:cs typeface="Fuzzy Bubbles"/>
                          <a:sym typeface="Fuzzy Bubbles"/>
                        </a:rPr>
                        <a:t>Teams: </a:t>
                      </a:r>
                      <a:r>
                        <a:rPr lang="en" sz="2300" b="1">
                          <a:solidFill>
                            <a:srgbClr val="000000"/>
                          </a:solidFill>
                          <a:latin typeface="Fuzzy Bubbles"/>
                          <a:ea typeface="Fuzzy Bubbles"/>
                          <a:cs typeface="Fuzzy Bubbles"/>
                          <a:sym typeface="Fuzzy Bubbles"/>
                        </a:rPr>
                        <a:t>Players will </a:t>
                      </a:r>
                      <a:r>
                        <a:rPr lang="en" sz="2300" b="1">
                          <a:latin typeface="Fuzzy Bubbles"/>
                          <a:ea typeface="Fuzzy Bubbles"/>
                          <a:cs typeface="Fuzzy Bubbles"/>
                          <a:sym typeface="Fuzzy Bubbles"/>
                        </a:rPr>
                        <a:t>play as groups in this game. Group size can vary from 4-8 per team.</a:t>
                      </a:r>
                      <a:endParaRPr sz="23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399450">
                <a:tc>
                  <a:txBody>
                    <a:bodyPr/>
                    <a:lstStyle/>
                    <a:p>
                      <a:pPr marL="0" lvl="0" indent="0" algn="l" rtl="0">
                        <a:spcBef>
                          <a:spcPts val="0"/>
                        </a:spcBef>
                        <a:spcAft>
                          <a:spcPts val="0"/>
                        </a:spcAft>
                        <a:buNone/>
                      </a:pPr>
                      <a:r>
                        <a:rPr lang="en" sz="2300" b="1">
                          <a:latin typeface="Fuzzy Bubbles"/>
                          <a:ea typeface="Fuzzy Bubbles"/>
                          <a:cs typeface="Fuzzy Bubbles"/>
                          <a:sym typeface="Fuzzy Bubbles"/>
                        </a:rPr>
                        <a:t>Instructions:</a:t>
                      </a:r>
                      <a:endParaRPr sz="2300" b="1">
                        <a:latin typeface="Fuzzy Bubbles"/>
                        <a:ea typeface="Fuzzy Bubbles"/>
                        <a:cs typeface="Fuzzy Bubbles"/>
                        <a:sym typeface="Fuzzy Bubbles"/>
                      </a:endParaRPr>
                    </a:p>
                    <a:p>
                      <a:pPr marL="457200" lvl="0" indent="-374650" algn="l" rtl="0">
                        <a:spcBef>
                          <a:spcPts val="0"/>
                        </a:spcBef>
                        <a:spcAft>
                          <a:spcPts val="0"/>
                        </a:spcAft>
                        <a:buSzPts val="2300"/>
                        <a:buFont typeface="Fuzzy Bubbles"/>
                        <a:buChar char="●"/>
                      </a:pPr>
                      <a:r>
                        <a:rPr lang="en" sz="2300" b="1">
                          <a:latin typeface="Fuzzy Bubbles"/>
                          <a:ea typeface="Fuzzy Bubbles"/>
                          <a:cs typeface="Fuzzy Bubbles"/>
                          <a:sym typeface="Fuzzy Bubbles"/>
                        </a:rPr>
                        <a:t>The goal of this game is to knock over your opponents cones and “Sink Their Ship”</a:t>
                      </a:r>
                      <a:endParaRPr sz="2300" b="1">
                        <a:latin typeface="Fuzzy Bubbles"/>
                        <a:ea typeface="Fuzzy Bubbles"/>
                        <a:cs typeface="Fuzzy Bubbles"/>
                        <a:sym typeface="Fuzzy Bubbles"/>
                      </a:endParaRPr>
                    </a:p>
                    <a:p>
                      <a:pPr marL="457200" lvl="0" indent="-374650" algn="l" rtl="0">
                        <a:spcBef>
                          <a:spcPts val="0"/>
                        </a:spcBef>
                        <a:spcAft>
                          <a:spcPts val="0"/>
                        </a:spcAft>
                        <a:buSzPts val="2300"/>
                        <a:buFont typeface="Fuzzy Bubbles"/>
                        <a:buChar char="●"/>
                      </a:pPr>
                      <a:r>
                        <a:rPr lang="en" sz="2300" b="1">
                          <a:latin typeface="Fuzzy Bubbles"/>
                          <a:ea typeface="Fuzzy Bubbles"/>
                          <a:cs typeface="Fuzzy Bubbles"/>
                          <a:sym typeface="Fuzzy Bubbles"/>
                        </a:rPr>
                        <a:t>Players can throw the ball from anywhere behind the line within the throw area. Players can go outside the throw area to retrieve a ball, but throw from outside the throw area.</a:t>
                      </a:r>
                      <a:endParaRPr sz="2300" b="1">
                        <a:latin typeface="Fuzzy Bubbles"/>
                        <a:ea typeface="Fuzzy Bubbles"/>
                        <a:cs typeface="Fuzzy Bubbles"/>
                        <a:sym typeface="Fuzzy Bubbles"/>
                      </a:endParaRPr>
                    </a:p>
                    <a:p>
                      <a:pPr marL="457200" lvl="0" indent="-374650" algn="l" rtl="0">
                        <a:spcBef>
                          <a:spcPts val="0"/>
                        </a:spcBef>
                        <a:spcAft>
                          <a:spcPts val="0"/>
                        </a:spcAft>
                        <a:buSzPts val="2300"/>
                        <a:buFont typeface="Fuzzy Bubbles"/>
                        <a:buChar char="●"/>
                      </a:pPr>
                      <a:r>
                        <a:rPr lang="en" sz="2300" b="1">
                          <a:latin typeface="Fuzzy Bubbles"/>
                          <a:ea typeface="Fuzzy Bubbles"/>
                          <a:cs typeface="Fuzzy Bubbles"/>
                          <a:sym typeface="Fuzzy Bubbles"/>
                        </a:rPr>
                        <a:t>Players cannot touch a ball in the air or play “defense” to keep a ball from knocking over a cone </a:t>
                      </a:r>
                      <a:endParaRPr sz="2300" b="1">
                        <a:latin typeface="Fuzzy Bubbles"/>
                        <a:ea typeface="Fuzzy Bubbles"/>
                        <a:cs typeface="Fuzzy Bubbles"/>
                        <a:sym typeface="Fuzzy Bubbles"/>
                      </a:endParaRPr>
                    </a:p>
                    <a:p>
                      <a:pPr marL="457200" lvl="0" indent="-374650" algn="l" rtl="0">
                        <a:spcBef>
                          <a:spcPts val="0"/>
                        </a:spcBef>
                        <a:spcAft>
                          <a:spcPts val="0"/>
                        </a:spcAft>
                        <a:buSzPts val="2300"/>
                        <a:buFont typeface="Fuzzy Bubbles"/>
                        <a:buChar char="●"/>
                      </a:pPr>
                      <a:r>
                        <a:rPr lang="en" sz="2300" b="1">
                          <a:latin typeface="Fuzzy Bubbles"/>
                          <a:ea typeface="Fuzzy Bubbles"/>
                          <a:cs typeface="Fuzzy Bubbles"/>
                          <a:sym typeface="Fuzzy Bubbles"/>
                        </a:rPr>
                        <a:t>When a group knocks over all three of their opponents cones they have sunk their opponents ship and won the game</a:t>
                      </a:r>
                      <a:endParaRPr sz="23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478250">
                <a:tc>
                  <a:txBody>
                    <a:bodyPr/>
                    <a:lstStyle/>
                    <a:p>
                      <a:pPr marL="0" lvl="0" indent="0" algn="l" rtl="0">
                        <a:spcBef>
                          <a:spcPts val="0"/>
                        </a:spcBef>
                        <a:spcAft>
                          <a:spcPts val="0"/>
                        </a:spcAft>
                        <a:buNone/>
                      </a:pPr>
                      <a:r>
                        <a:rPr lang="en" sz="2300" b="1">
                          <a:latin typeface="Fuzzy Bubbles"/>
                          <a:ea typeface="Fuzzy Bubbles"/>
                          <a:cs typeface="Fuzzy Bubbles"/>
                          <a:sym typeface="Fuzzy Bubbles"/>
                        </a:rPr>
                        <a:t>Make it Competitive:</a:t>
                      </a:r>
                      <a:endParaRPr sz="2300" b="1">
                        <a:latin typeface="Fuzzy Bubbles"/>
                        <a:ea typeface="Fuzzy Bubbles"/>
                        <a:cs typeface="Fuzzy Bubbles"/>
                        <a:sym typeface="Fuzzy Bubbles"/>
                      </a:endParaRPr>
                    </a:p>
                    <a:p>
                      <a:pPr marL="457200" lvl="0" indent="-374650" algn="l" rtl="0">
                        <a:spcBef>
                          <a:spcPts val="0"/>
                        </a:spcBef>
                        <a:spcAft>
                          <a:spcPts val="0"/>
                        </a:spcAft>
                        <a:buSzPts val="2300"/>
                        <a:buFont typeface="Fuzzy Bubbles"/>
                        <a:buChar char="●"/>
                      </a:pPr>
                      <a:r>
                        <a:rPr lang="en" sz="2300" b="1">
                          <a:latin typeface="Fuzzy Bubbles"/>
                          <a:ea typeface="Fuzzy Bubbles"/>
                          <a:cs typeface="Fuzzy Bubbles"/>
                          <a:sym typeface="Fuzzy Bubbles"/>
                        </a:rPr>
                        <a:t>The first team to knock over all three of their opponents cones is the winner of the game</a:t>
                      </a:r>
                      <a:endParaRPr sz="23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9" name="Google Shape;59;p14"/>
          <p:cNvSpPr/>
          <p:nvPr/>
        </p:nvSpPr>
        <p:spPr>
          <a:xfrm>
            <a:off x="1064936" y="617675"/>
            <a:ext cx="16158134" cy="1582399"/>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b="1" kern="0">
                <a:ln w="19050" cap="flat" cmpd="sng">
                  <a:solidFill>
                    <a:srgbClr val="000000"/>
                  </a:solidFill>
                  <a:prstDash val="solid"/>
                  <a:round/>
                  <a:headEnd type="none" w="sm" len="sm"/>
                  <a:tailEnd type="none" w="sm" len="sm"/>
                </a:ln>
                <a:solidFill>
                  <a:srgbClr val="32608C"/>
                </a:solidFill>
                <a:latin typeface="Fuzzy Bubbles"/>
                <a:ea typeface="Arial"/>
                <a:cs typeface="Arial"/>
                <a:sym typeface="Arial"/>
              </a:rPr>
              <a:t>Baseball/Softball Unit - Day 1</a:t>
            </a:r>
          </a:p>
        </p:txBody>
      </p:sp>
      <p:graphicFrame>
        <p:nvGraphicFramePr>
          <p:cNvPr id="60" name="Google Shape;60;p14"/>
          <p:cNvGraphicFramePr/>
          <p:nvPr/>
        </p:nvGraphicFramePr>
        <p:xfrm>
          <a:off x="944563" y="2111375"/>
          <a:ext cx="8199437" cy="7250113"/>
        </p:xfrm>
        <a:graphic>
          <a:graphicData uri="http://schemas.openxmlformats.org/drawingml/2006/table">
            <a:tbl>
              <a:tblPr>
                <a:noFill/>
                <a:tableStyleId>{70B9F873-74B5-4FF7-9632-A121E3CEF50E}</a:tableStyleId>
              </a:tblPr>
              <a:tblGrid>
                <a:gridCol w="8199475"/>
              </a:tblGrid>
              <a:tr h="17545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Warm-Up: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4"/>
                        </a:rPr>
                        <a:t>Dynamic Warm-Up</a:t>
                      </a:r>
                      <a:endParaRPr sz="4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938750">
                <a:tc>
                  <a:txBody>
                    <a:bodyPr/>
                    <a:lstStyle/>
                    <a:p>
                      <a:pPr marL="0" lvl="0" indent="0" algn="l" rtl="0">
                        <a:lnSpc>
                          <a:spcPct val="115000"/>
                        </a:lnSpc>
                        <a:spcBef>
                          <a:spcPts val="0"/>
                        </a:spcBef>
                        <a:spcAft>
                          <a:spcPts val="0"/>
                        </a:spcAft>
                        <a:buClr>
                          <a:schemeClr val="dk1"/>
                        </a:buClr>
                        <a:buSzPts val="1100"/>
                        <a:buFont typeface="Arial"/>
                        <a:buNone/>
                      </a:pPr>
                      <a:r>
                        <a:rPr lang="en" sz="4200" b="1">
                          <a:solidFill>
                            <a:schemeClr val="dk1"/>
                          </a:solidFill>
                          <a:latin typeface="Fuzzy Bubbles"/>
                          <a:ea typeface="Fuzzy Bubbles"/>
                          <a:cs typeface="Fuzzy Bubbles"/>
                          <a:sym typeface="Fuzzy Bubbles"/>
                        </a:rPr>
                        <a:t>Review:</a:t>
                      </a:r>
                      <a:endParaRPr sz="4200" b="1">
                        <a:solidFill>
                          <a:schemeClr val="dk1"/>
                        </a:solidFill>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5"/>
                        </a:rPr>
                        <a:t>Always Be a Good Sport!</a:t>
                      </a:r>
                      <a:endParaRPr sz="4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827050">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Skill: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6"/>
                        </a:rPr>
                        <a:t>Introduction to Baseball/Softball</a:t>
                      </a:r>
                      <a:endParaRPr sz="6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7298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Game:</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7" action="ppaction://hlinksldjump"/>
                        </a:rPr>
                        <a:t>Wall Target Toss</a:t>
                      </a:r>
                      <a:endParaRPr sz="48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graphicFrame>
        <p:nvGraphicFramePr>
          <p:cNvPr id="61" name="Google Shape;61;p14"/>
          <p:cNvGraphicFramePr/>
          <p:nvPr/>
        </p:nvGraphicFramePr>
        <p:xfrm>
          <a:off x="9282113" y="1917700"/>
          <a:ext cx="8199437" cy="7662863"/>
        </p:xfrm>
        <a:graphic>
          <a:graphicData uri="http://schemas.openxmlformats.org/drawingml/2006/table">
            <a:tbl>
              <a:tblPr>
                <a:noFill/>
                <a:tableStyleId>{70B9F873-74B5-4FF7-9632-A121E3CEF50E}</a:tableStyleId>
              </a:tblPr>
              <a:tblGrid>
                <a:gridCol w="8199475"/>
              </a:tblGrid>
              <a:tr h="2783100">
                <a:tc>
                  <a:txBody>
                    <a:bodyPr/>
                    <a:lstStyle/>
                    <a:p>
                      <a:pPr marL="0" lvl="0" indent="0" algn="ctr" rtl="0">
                        <a:lnSpc>
                          <a:spcPct val="115000"/>
                        </a:lnSpc>
                        <a:spcBef>
                          <a:spcPts val="0"/>
                        </a:spcBef>
                        <a:spcAft>
                          <a:spcPts val="0"/>
                        </a:spcAft>
                        <a:buNone/>
                      </a:pPr>
                      <a:r>
                        <a:rPr lang="en" sz="4200" b="1" u="sng">
                          <a:solidFill>
                            <a:srgbClr val="1C4587"/>
                          </a:solidFill>
                          <a:latin typeface="Fuzzy Bubbles"/>
                          <a:ea typeface="Fuzzy Bubbles"/>
                          <a:cs typeface="Fuzzy Bubbles"/>
                          <a:sym typeface="Fuzzy Bubbles"/>
                        </a:rPr>
                        <a:t>What Am I Learning Today?</a:t>
                      </a:r>
                      <a:endParaRPr sz="4200" b="1" u="sng">
                        <a:solidFill>
                          <a:srgbClr val="1C4587"/>
                        </a:solidFill>
                        <a:latin typeface="Fuzzy Bubbles"/>
                        <a:ea typeface="Fuzzy Bubbles"/>
                        <a:cs typeface="Fuzzy Bubbles"/>
                        <a:sym typeface="Fuzzy Bubbles"/>
                      </a:endParaRPr>
                    </a:p>
                    <a:p>
                      <a:pPr marL="457200" lvl="0" indent="-495300" algn="ctr" rtl="0">
                        <a:lnSpc>
                          <a:spcPct val="115000"/>
                        </a:lnSpc>
                        <a:spcBef>
                          <a:spcPts val="0"/>
                        </a:spcBef>
                        <a:spcAft>
                          <a:spcPts val="0"/>
                        </a:spcAft>
                        <a:buSzPts val="4200"/>
                        <a:buFont typeface="Comic Neue"/>
                        <a:buAutoNum type="arabicPeriod"/>
                      </a:pPr>
                      <a:r>
                        <a:rPr lang="en" sz="4200" b="1">
                          <a:latin typeface="Comic Neue"/>
                          <a:ea typeface="Comic Neue"/>
                          <a:cs typeface="Comic Neue"/>
                          <a:sym typeface="Comic Neue"/>
                        </a:rPr>
                        <a:t>How to Be a Good Sport</a:t>
                      </a:r>
                      <a:endParaRPr sz="4200" b="1">
                        <a:latin typeface="Comic Neue"/>
                        <a:ea typeface="Comic Neue"/>
                        <a:cs typeface="Comic Neue"/>
                        <a:sym typeface="Comic Neue"/>
                      </a:endParaRPr>
                    </a:p>
                    <a:p>
                      <a:pPr marL="457200" lvl="0" indent="-495300" algn="ctr" rtl="0">
                        <a:lnSpc>
                          <a:spcPct val="115000"/>
                        </a:lnSpc>
                        <a:spcBef>
                          <a:spcPts val="0"/>
                        </a:spcBef>
                        <a:spcAft>
                          <a:spcPts val="0"/>
                        </a:spcAft>
                        <a:buSzPts val="4200"/>
                        <a:buFont typeface="Comic Neue"/>
                        <a:buAutoNum type="arabicPeriod"/>
                      </a:pPr>
                      <a:r>
                        <a:rPr lang="en" sz="4200" b="1">
                          <a:latin typeface="Comic Neue"/>
                          <a:ea typeface="Comic Neue"/>
                          <a:cs typeface="Comic Neue"/>
                          <a:sym typeface="Comic Neue"/>
                        </a:rPr>
                        <a:t>Basics of Baseball and Softball</a:t>
                      </a:r>
                      <a:endParaRPr sz="4200" b="1">
                        <a:latin typeface="Comic Neue"/>
                        <a:ea typeface="Comic Neue"/>
                        <a:cs typeface="Comic Neue"/>
                        <a:sym typeface="Comic Neue"/>
                      </a:endParaRPr>
                    </a:p>
                    <a:p>
                      <a:pPr marL="457200" lvl="0" indent="0" algn="ctr" rtl="0">
                        <a:lnSpc>
                          <a:spcPct val="115000"/>
                        </a:lnSpc>
                        <a:spcBef>
                          <a:spcPts val="0"/>
                        </a:spcBef>
                        <a:spcAft>
                          <a:spcPts val="0"/>
                        </a:spcAft>
                        <a:buNone/>
                      </a:pPr>
                      <a:endParaRPr sz="1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495150">
                <a:tc>
                  <a:txBody>
                    <a:bodyPr/>
                    <a:lstStyle/>
                    <a:p>
                      <a:pPr marL="0" lvl="0" indent="0" algn="ctr" rtl="0">
                        <a:lnSpc>
                          <a:spcPct val="115000"/>
                        </a:lnSpc>
                        <a:spcBef>
                          <a:spcPts val="0"/>
                        </a:spcBef>
                        <a:spcAft>
                          <a:spcPts val="0"/>
                        </a:spcAft>
                        <a:buNone/>
                      </a:pPr>
                      <a:r>
                        <a:rPr lang="en" sz="4200" b="1" u="sng">
                          <a:solidFill>
                            <a:srgbClr val="1C4587"/>
                          </a:solidFill>
                          <a:latin typeface="Fuzzy Bubbles"/>
                          <a:ea typeface="Fuzzy Bubbles"/>
                          <a:cs typeface="Fuzzy Bubbles"/>
                          <a:sym typeface="Fuzzy Bubbles"/>
                        </a:rPr>
                        <a:t>Standards Covered</a:t>
                      </a:r>
                      <a:endParaRPr sz="4200" b="1" u="sng">
                        <a:solidFill>
                          <a:srgbClr val="1C4587"/>
                        </a:solidFill>
                        <a:latin typeface="Fuzzy Bubbles"/>
                        <a:ea typeface="Fuzzy Bubbles"/>
                        <a:cs typeface="Fuzzy Bubbles"/>
                        <a:sym typeface="Fuzzy Bubbles"/>
                      </a:endParaRPr>
                    </a:p>
                    <a:p>
                      <a:pPr marL="0" lvl="0" indent="0" algn="l" rtl="0">
                        <a:lnSpc>
                          <a:spcPct val="115000"/>
                        </a:lnSpc>
                        <a:spcBef>
                          <a:spcPts val="0"/>
                        </a:spcBef>
                        <a:spcAft>
                          <a:spcPts val="0"/>
                        </a:spcAft>
                        <a:buClr>
                          <a:srgbClr val="000000"/>
                        </a:buClr>
                        <a:buSzPts val="1100"/>
                        <a:buFont typeface="Arial"/>
                        <a:buNone/>
                      </a:pPr>
                      <a:endParaRPr sz="1000" b="1">
                        <a:solidFill>
                          <a:srgbClr val="000000"/>
                        </a:solidFill>
                        <a:latin typeface="Fuzzy Bubbles"/>
                        <a:ea typeface="Fuzzy Bubbles"/>
                        <a:cs typeface="Fuzzy Bubbles"/>
                        <a:sym typeface="Fuzzy Bubbles"/>
                      </a:endParaRPr>
                    </a:p>
                    <a:p>
                      <a:pPr marL="0" lvl="0" indent="0" algn="l" rtl="0">
                        <a:lnSpc>
                          <a:spcPct val="115000"/>
                        </a:lnSpc>
                        <a:spcBef>
                          <a:spcPts val="0"/>
                        </a:spcBef>
                        <a:spcAft>
                          <a:spcPts val="0"/>
                        </a:spcAft>
                        <a:buClr>
                          <a:schemeClr val="dk1"/>
                        </a:buClr>
                        <a:buSzPts val="1100"/>
                        <a:buFont typeface="Arial"/>
                        <a:buNone/>
                      </a:pPr>
                      <a:r>
                        <a:rPr lang="en" sz="2700" b="1">
                          <a:solidFill>
                            <a:schemeClr val="dk1"/>
                          </a:solidFill>
                          <a:latin typeface="Comic Neue"/>
                          <a:ea typeface="Comic Neue"/>
                          <a:cs typeface="Comic Neue"/>
                          <a:sym typeface="Comic Neue"/>
                        </a:rPr>
                        <a:t>S1.E1 - </a:t>
                      </a:r>
                      <a:r>
                        <a:rPr lang="en" sz="2700">
                          <a:solidFill>
                            <a:schemeClr val="dk1"/>
                          </a:solidFill>
                          <a:latin typeface="Comic Neue"/>
                          <a:ea typeface="Comic Neue"/>
                          <a:cs typeface="Comic Neue"/>
                          <a:sym typeface="Comic Neue"/>
                        </a:rPr>
                        <a:t>Combines traveling with manipulative skills for the execution of a skill (running and throwing, kicking and running)</a:t>
                      </a:r>
                      <a:endParaRPr sz="2700">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endParaRPr sz="2700" b="1">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700" b="1">
                          <a:solidFill>
                            <a:schemeClr val="dk1"/>
                          </a:solidFill>
                          <a:latin typeface="Comic Neue"/>
                          <a:ea typeface="Comic Neue"/>
                          <a:cs typeface="Comic Neue"/>
                          <a:sym typeface="Comic Neue"/>
                        </a:rPr>
                        <a:t>S1.E2</a:t>
                      </a:r>
                      <a:r>
                        <a:rPr lang="en" sz="2700">
                          <a:solidFill>
                            <a:schemeClr val="dk1"/>
                          </a:solidFill>
                          <a:latin typeface="Comic Neue"/>
                          <a:ea typeface="Comic Neue"/>
                          <a:cs typeface="Comic Neue"/>
                          <a:sym typeface="Comic Neue"/>
                        </a:rPr>
                        <a:t> - Runs for a distance using a mature pattern</a:t>
                      </a:r>
                      <a:endParaRPr sz="2700">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endParaRPr sz="2700">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700" b="1">
                          <a:solidFill>
                            <a:schemeClr val="dk1"/>
                          </a:solidFill>
                          <a:latin typeface="Comic Neue"/>
                          <a:ea typeface="Comic Neue"/>
                          <a:cs typeface="Comic Neue"/>
                          <a:sym typeface="Comic Neue"/>
                        </a:rPr>
                        <a:t>S1.E14</a:t>
                      </a:r>
                      <a:r>
                        <a:rPr lang="en" sz="2700">
                          <a:solidFill>
                            <a:schemeClr val="dk1"/>
                          </a:solidFill>
                          <a:latin typeface="Comic Neue"/>
                          <a:ea typeface="Comic Neue"/>
                          <a:cs typeface="Comic Neue"/>
                          <a:sym typeface="Comic Neue"/>
                        </a:rPr>
                        <a:t> - </a:t>
                      </a:r>
                      <a:r>
                        <a:rPr lang="en" sz="2700">
                          <a:solidFill>
                            <a:srgbClr val="231F20"/>
                          </a:solidFill>
                          <a:latin typeface="Comic Neue"/>
                          <a:ea typeface="Comic Neue"/>
                          <a:cs typeface="Comic Neue"/>
                          <a:sym typeface="Comic Neue"/>
                        </a:rPr>
                        <a:t>Throws overhand to a partner or at a target with accuracy at a reasonable distance.</a:t>
                      </a:r>
                      <a:endParaRPr sz="4600" b="1">
                        <a:solidFill>
                          <a:schemeClr val="dk1"/>
                        </a:solidFill>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8" name="Google Shape;178;p32"/>
          <p:cNvSpPr/>
          <p:nvPr/>
        </p:nvSpPr>
        <p:spPr>
          <a:xfrm>
            <a:off x="8400625" y="878975"/>
            <a:ext cx="8385394" cy="1231471"/>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19050" cap="flat" cmpd="sng">
                  <a:solidFill>
                    <a:srgbClr val="595959"/>
                  </a:solidFill>
                  <a:prstDash val="solid"/>
                  <a:round/>
                  <a:headEnd type="none" w="sm" len="sm"/>
                  <a:tailEnd type="none" w="sm" len="sm"/>
                </a:ln>
                <a:solidFill>
                  <a:srgbClr val="32608C"/>
                </a:solidFill>
                <a:latin typeface="Fuzzy Bubbles"/>
                <a:ea typeface="Arial"/>
                <a:cs typeface="Arial"/>
                <a:sym typeface="Arial"/>
              </a:rPr>
              <a:t>Step Back Catch</a:t>
            </a:r>
          </a:p>
        </p:txBody>
      </p:sp>
      <p:graphicFrame>
        <p:nvGraphicFramePr>
          <p:cNvPr id="179" name="Google Shape;179;p32"/>
          <p:cNvGraphicFramePr/>
          <p:nvPr/>
        </p:nvGraphicFramePr>
        <p:xfrm>
          <a:off x="7542213" y="2203450"/>
          <a:ext cx="9812337" cy="8215313"/>
        </p:xfrm>
        <a:graphic>
          <a:graphicData uri="http://schemas.openxmlformats.org/drawingml/2006/table">
            <a:tbl>
              <a:tblPr>
                <a:noFill/>
                <a:tableStyleId>{70B9F873-74B5-4FF7-9632-A121E3CEF50E}</a:tableStyleId>
              </a:tblPr>
              <a:tblGrid>
                <a:gridCol w="9812450"/>
              </a:tblGrid>
              <a:tr h="2291525">
                <a:tc>
                  <a:txBody>
                    <a:bodyPr/>
                    <a:lstStyle/>
                    <a:p>
                      <a:pPr marL="0" lvl="0" indent="0" algn="l" rtl="0">
                        <a:spcBef>
                          <a:spcPts val="0"/>
                        </a:spcBef>
                        <a:spcAft>
                          <a:spcPts val="0"/>
                        </a:spcAft>
                        <a:buNone/>
                      </a:pPr>
                      <a:r>
                        <a:rPr lang="en" sz="2000" b="1">
                          <a:latin typeface="Fuzzy Bubbles"/>
                          <a:ea typeface="Fuzzy Bubbles"/>
                          <a:cs typeface="Fuzzy Bubbles"/>
                          <a:sym typeface="Fuzzy Bubbles"/>
                        </a:rPr>
                        <a:t>Set-Up:</a:t>
                      </a:r>
                      <a:endParaRPr sz="2000" b="1">
                        <a:latin typeface="Fuzzy Bubbles"/>
                        <a:ea typeface="Fuzzy Bubbles"/>
                        <a:cs typeface="Fuzzy Bubbles"/>
                        <a:sym typeface="Fuzzy Bubbles"/>
                      </a:endParaRPr>
                    </a:p>
                    <a:p>
                      <a:pPr marL="457200" lvl="0" indent="-355600" algn="l" rtl="0">
                        <a:spcBef>
                          <a:spcPts val="0"/>
                        </a:spcBef>
                        <a:spcAft>
                          <a:spcPts val="0"/>
                        </a:spcAft>
                        <a:buSzPts val="2000"/>
                        <a:buFont typeface="Fuzzy Bubbles"/>
                        <a:buChar char="●"/>
                      </a:pPr>
                      <a:r>
                        <a:rPr lang="en" sz="2000" b="1">
                          <a:latin typeface="Fuzzy Bubbles"/>
                          <a:ea typeface="Fuzzy Bubbles"/>
                          <a:cs typeface="Fuzzy Bubbles"/>
                          <a:sym typeface="Fuzzy Bubbles"/>
                        </a:rPr>
                        <a:t>Equipment: (1) ball for each partner group (balls can vary between baseballs, softballs or foam balls depending on skill and age), Cones or floor tape to separate middle of floor for starting lines</a:t>
                      </a:r>
                      <a:endParaRPr sz="2000" b="1">
                        <a:latin typeface="Fuzzy Bubbles"/>
                        <a:ea typeface="Fuzzy Bubbles"/>
                        <a:cs typeface="Fuzzy Bubbles"/>
                        <a:sym typeface="Fuzzy Bubbles"/>
                      </a:endParaRPr>
                    </a:p>
                    <a:p>
                      <a:pPr marL="457200" lvl="0" indent="-355600" algn="l" rtl="0">
                        <a:spcBef>
                          <a:spcPts val="0"/>
                        </a:spcBef>
                        <a:spcAft>
                          <a:spcPts val="0"/>
                        </a:spcAft>
                        <a:buSzPts val="2000"/>
                        <a:buFont typeface="Fuzzy Bubbles"/>
                        <a:buChar char="●"/>
                      </a:pPr>
                      <a:r>
                        <a:rPr lang="en" sz="2000" b="1">
                          <a:latin typeface="Fuzzy Bubbles"/>
                          <a:ea typeface="Fuzzy Bubbles"/>
                          <a:cs typeface="Fuzzy Bubbles"/>
                          <a:sym typeface="Fuzzy Bubbles"/>
                        </a:rPr>
                        <a:t>Set-Up: Partners lineup across from each other starting at center line </a:t>
                      </a:r>
                      <a:endParaRPr sz="2000" b="1">
                        <a:latin typeface="Fuzzy Bubbles"/>
                        <a:ea typeface="Fuzzy Bubbles"/>
                        <a:cs typeface="Fuzzy Bubbles"/>
                        <a:sym typeface="Fuzzy Bubbles"/>
                      </a:endParaRPr>
                    </a:p>
                    <a:p>
                      <a:pPr marL="457200" lvl="0" indent="-355600" algn="l" rtl="0">
                        <a:spcBef>
                          <a:spcPts val="0"/>
                        </a:spcBef>
                        <a:spcAft>
                          <a:spcPts val="0"/>
                        </a:spcAft>
                        <a:buSzPts val="2000"/>
                        <a:buFont typeface="Fuzzy Bubbles"/>
                        <a:buChar char="●"/>
                      </a:pPr>
                      <a:r>
                        <a:rPr lang="en" sz="2000" b="1">
                          <a:latin typeface="Fuzzy Bubbles"/>
                          <a:ea typeface="Fuzzy Bubbles"/>
                          <a:cs typeface="Fuzzy Bubbles"/>
                          <a:sym typeface="Fuzzy Bubbles"/>
                        </a:rPr>
                        <a:t>Teams: Each team will be made up of 2 partners</a:t>
                      </a:r>
                      <a:endParaRPr sz="20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959900">
                <a:tc>
                  <a:txBody>
                    <a:bodyPr/>
                    <a:lstStyle/>
                    <a:p>
                      <a:pPr marL="0" lvl="0" indent="0" algn="l" rtl="0">
                        <a:spcBef>
                          <a:spcPts val="0"/>
                        </a:spcBef>
                        <a:spcAft>
                          <a:spcPts val="0"/>
                        </a:spcAft>
                        <a:buNone/>
                      </a:pPr>
                      <a:r>
                        <a:rPr lang="en" sz="2000" b="1">
                          <a:latin typeface="Fuzzy Bubbles"/>
                          <a:ea typeface="Fuzzy Bubbles"/>
                          <a:cs typeface="Fuzzy Bubbles"/>
                          <a:sym typeface="Fuzzy Bubbles"/>
                        </a:rPr>
                        <a:t>Instructions:</a:t>
                      </a:r>
                      <a:endParaRPr sz="2000" b="1">
                        <a:latin typeface="Fuzzy Bubbles"/>
                        <a:ea typeface="Fuzzy Bubbles"/>
                        <a:cs typeface="Fuzzy Bubbles"/>
                        <a:sym typeface="Fuzzy Bubbles"/>
                      </a:endParaRPr>
                    </a:p>
                    <a:p>
                      <a:pPr marL="457200" lvl="0" indent="-355600" algn="l" rtl="0">
                        <a:spcBef>
                          <a:spcPts val="0"/>
                        </a:spcBef>
                        <a:spcAft>
                          <a:spcPts val="0"/>
                        </a:spcAft>
                        <a:buSzPts val="2000"/>
                        <a:buFont typeface="Fuzzy Bubbles"/>
                        <a:buChar char="●"/>
                      </a:pPr>
                      <a:r>
                        <a:rPr lang="en" sz="2000" b="1">
                          <a:latin typeface="Fuzzy Bubbles"/>
                          <a:ea typeface="Fuzzy Bubbles"/>
                          <a:cs typeface="Fuzzy Bubbles"/>
                          <a:sym typeface="Fuzzy Bubbles"/>
                        </a:rPr>
                        <a:t>Partners are passing the ball between themselves</a:t>
                      </a:r>
                      <a:endParaRPr sz="2000" b="1">
                        <a:latin typeface="Fuzzy Bubbles"/>
                        <a:ea typeface="Fuzzy Bubbles"/>
                        <a:cs typeface="Fuzzy Bubbles"/>
                        <a:sym typeface="Fuzzy Bubbles"/>
                      </a:endParaRPr>
                    </a:p>
                    <a:p>
                      <a:pPr marL="457200" lvl="0" indent="-355600" algn="l" rtl="0">
                        <a:spcBef>
                          <a:spcPts val="0"/>
                        </a:spcBef>
                        <a:spcAft>
                          <a:spcPts val="0"/>
                        </a:spcAft>
                        <a:buSzPts val="2000"/>
                        <a:buFont typeface="Fuzzy Bubbles"/>
                        <a:buChar char="●"/>
                      </a:pPr>
                      <a:r>
                        <a:rPr lang="en" sz="2000" b="1">
                          <a:latin typeface="Fuzzy Bubbles"/>
                          <a:ea typeface="Fuzzy Bubbles"/>
                          <a:cs typeface="Fuzzy Bubbles"/>
                          <a:sym typeface="Fuzzy Bubbles"/>
                        </a:rPr>
                        <a:t>For every successful catch, the partner who caught the ball takes a step back and throws the ball back to their teammate</a:t>
                      </a:r>
                      <a:endParaRPr sz="2000" b="1">
                        <a:latin typeface="Fuzzy Bubbles"/>
                        <a:ea typeface="Fuzzy Bubbles"/>
                        <a:cs typeface="Fuzzy Bubbles"/>
                        <a:sym typeface="Fuzzy Bubbles"/>
                      </a:endParaRPr>
                    </a:p>
                    <a:p>
                      <a:pPr marL="457200" lvl="0" indent="-355600" algn="l" rtl="0">
                        <a:spcBef>
                          <a:spcPts val="0"/>
                        </a:spcBef>
                        <a:spcAft>
                          <a:spcPts val="0"/>
                        </a:spcAft>
                        <a:buSzPts val="2000"/>
                        <a:buFont typeface="Fuzzy Bubbles"/>
                        <a:buChar char="●"/>
                      </a:pPr>
                      <a:r>
                        <a:rPr lang="en" sz="2000" b="1">
                          <a:latin typeface="Fuzzy Bubbles"/>
                          <a:ea typeface="Fuzzy Bubbles"/>
                          <a:cs typeface="Fuzzy Bubbles"/>
                          <a:sym typeface="Fuzzy Bubbles"/>
                        </a:rPr>
                        <a:t>If the ball is dropped, both partners have to return to the middle and start over</a:t>
                      </a:r>
                      <a:endParaRPr sz="2000" b="1">
                        <a:latin typeface="Fuzzy Bubbles"/>
                        <a:ea typeface="Fuzzy Bubbles"/>
                        <a:cs typeface="Fuzzy Bubbles"/>
                        <a:sym typeface="Fuzzy Bubbles"/>
                      </a:endParaRPr>
                    </a:p>
                    <a:p>
                      <a:pPr marL="457200" lvl="0" indent="-355600" algn="l" rtl="0">
                        <a:spcBef>
                          <a:spcPts val="0"/>
                        </a:spcBef>
                        <a:spcAft>
                          <a:spcPts val="0"/>
                        </a:spcAft>
                        <a:buSzPts val="2000"/>
                        <a:buFont typeface="Fuzzy Bubbles"/>
                        <a:buChar char="●"/>
                      </a:pPr>
                      <a:r>
                        <a:rPr lang="en" sz="2000" b="1">
                          <a:latin typeface="Fuzzy Bubbles"/>
                          <a:ea typeface="Fuzzy Bubbles"/>
                          <a:cs typeface="Fuzzy Bubbles"/>
                          <a:sym typeface="Fuzzy Bubbles"/>
                        </a:rPr>
                        <a:t>The goal is to go all the way across the floor passing the ball between partners</a:t>
                      </a:r>
                      <a:endParaRPr sz="2000" b="1">
                        <a:latin typeface="Fuzzy Bubbles"/>
                        <a:ea typeface="Fuzzy Bubbles"/>
                        <a:cs typeface="Fuzzy Bubbles"/>
                        <a:sym typeface="Fuzzy Bubbles"/>
                      </a:endParaRPr>
                    </a:p>
                    <a:p>
                      <a:pPr marL="457200" lvl="0" indent="-355600" algn="l" rtl="0">
                        <a:spcBef>
                          <a:spcPts val="0"/>
                        </a:spcBef>
                        <a:spcAft>
                          <a:spcPts val="0"/>
                        </a:spcAft>
                        <a:buSzPts val="2000"/>
                        <a:buFont typeface="Fuzzy Bubbles"/>
                        <a:buChar char="●"/>
                      </a:pPr>
                      <a:r>
                        <a:rPr lang="en" sz="2000" b="1">
                          <a:latin typeface="Fuzzy Bubbles"/>
                          <a:ea typeface="Fuzzy Bubbles"/>
                          <a:cs typeface="Fuzzy Bubbles"/>
                          <a:sym typeface="Fuzzy Bubbles"/>
                        </a:rPr>
                        <a:t>Optional: If gloves are available more experienced players can start using baseballs and softballs to practice throwing and catching while less experienced players can keep practicing with foam balls</a:t>
                      </a:r>
                      <a:endParaRPr sz="20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387000">
                <a:tc>
                  <a:txBody>
                    <a:bodyPr/>
                    <a:lstStyle/>
                    <a:p>
                      <a:pPr marL="0" lvl="0" indent="0" algn="l" rtl="0">
                        <a:spcBef>
                          <a:spcPts val="0"/>
                        </a:spcBef>
                        <a:spcAft>
                          <a:spcPts val="0"/>
                        </a:spcAft>
                        <a:buNone/>
                      </a:pPr>
                      <a:r>
                        <a:rPr lang="en" sz="2000" b="1">
                          <a:latin typeface="Fuzzy Bubbles"/>
                          <a:ea typeface="Fuzzy Bubbles"/>
                          <a:cs typeface="Fuzzy Bubbles"/>
                          <a:sym typeface="Fuzzy Bubbles"/>
                        </a:rPr>
                        <a:t>Make it Competitive:</a:t>
                      </a:r>
                      <a:endParaRPr sz="2000" b="1">
                        <a:latin typeface="Fuzzy Bubbles"/>
                        <a:ea typeface="Fuzzy Bubbles"/>
                        <a:cs typeface="Fuzzy Bubbles"/>
                        <a:sym typeface="Fuzzy Bubbles"/>
                      </a:endParaRPr>
                    </a:p>
                    <a:p>
                      <a:pPr marL="457200" lvl="0" indent="-355600" algn="l" rtl="0">
                        <a:spcBef>
                          <a:spcPts val="0"/>
                        </a:spcBef>
                        <a:spcAft>
                          <a:spcPts val="0"/>
                        </a:spcAft>
                        <a:buSzPts val="2000"/>
                        <a:buFont typeface="Fuzzy Bubbles"/>
                        <a:buChar char="●"/>
                      </a:pPr>
                      <a:r>
                        <a:rPr lang="en" sz="2000" b="1">
                          <a:latin typeface="Fuzzy Bubbles"/>
                          <a:ea typeface="Fuzzy Bubbles"/>
                          <a:cs typeface="Fuzzy Bubbles"/>
                          <a:sym typeface="Fuzzy Bubbles"/>
                        </a:rPr>
                        <a:t>Teams can compete between each other to see who can make it the farthest from the center line in a certain amount of time</a:t>
                      </a:r>
                      <a:endParaRPr sz="2000" b="1">
                        <a:latin typeface="Fuzzy Bubbles"/>
                        <a:ea typeface="Fuzzy Bubbles"/>
                        <a:cs typeface="Fuzzy Bubbles"/>
                        <a:sym typeface="Fuzzy Bubbles"/>
                      </a:endParaRPr>
                    </a:p>
                    <a:p>
                      <a:pPr marL="457200" lvl="0" indent="-355600" algn="l" rtl="0">
                        <a:spcBef>
                          <a:spcPts val="0"/>
                        </a:spcBef>
                        <a:spcAft>
                          <a:spcPts val="0"/>
                        </a:spcAft>
                        <a:buSzPts val="2000"/>
                        <a:buFont typeface="Fuzzy Bubbles"/>
                        <a:buChar char="●"/>
                      </a:pPr>
                      <a:r>
                        <a:rPr lang="en" sz="2000" b="1">
                          <a:latin typeface="Fuzzy Bubbles"/>
                          <a:ea typeface="Fuzzy Bubbles"/>
                          <a:cs typeface="Fuzzy Bubbles"/>
                          <a:sym typeface="Fuzzy Bubbles"/>
                        </a:rPr>
                        <a:t>Teams can compete to see which team can be the first team to successful cross the court without dropping the ball</a:t>
                      </a:r>
                      <a:endParaRPr sz="20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184" name="Google Shape;184;p33"/>
          <p:cNvGraphicFramePr/>
          <p:nvPr/>
        </p:nvGraphicFramePr>
        <p:xfrm>
          <a:off x="8310563" y="2143125"/>
          <a:ext cx="9323387" cy="8185150"/>
        </p:xfrm>
        <a:graphic>
          <a:graphicData uri="http://schemas.openxmlformats.org/drawingml/2006/table">
            <a:tbl>
              <a:tblPr>
                <a:noFill/>
                <a:tableStyleId>{70B9F873-74B5-4FF7-9632-A121E3CEF50E}</a:tableStyleId>
              </a:tblPr>
              <a:tblGrid>
                <a:gridCol w="9324425"/>
              </a:tblGrid>
              <a:tr h="2427700">
                <a:tc>
                  <a:txBody>
                    <a:bodyPr/>
                    <a:lstStyle/>
                    <a:p>
                      <a:pPr marL="0" lvl="0" indent="0" algn="l" rtl="0">
                        <a:lnSpc>
                          <a:spcPct val="115000"/>
                        </a:lnSpc>
                        <a:spcBef>
                          <a:spcPts val="0"/>
                        </a:spcBef>
                        <a:spcAft>
                          <a:spcPts val="0"/>
                        </a:spcAft>
                        <a:buNone/>
                      </a:pPr>
                      <a:r>
                        <a:rPr lang="en" sz="2300" b="1">
                          <a:latin typeface="Fuzzy Bubbles"/>
                          <a:ea typeface="Fuzzy Bubbles"/>
                          <a:cs typeface="Fuzzy Bubbles"/>
                          <a:sym typeface="Fuzzy Bubbles"/>
                        </a:rPr>
                        <a:t>Set-Up: </a:t>
                      </a:r>
                      <a:endParaRPr sz="2300" b="1">
                        <a:latin typeface="Fuzzy Bubbles"/>
                        <a:ea typeface="Fuzzy Bubbles"/>
                        <a:cs typeface="Fuzzy Bubbles"/>
                        <a:sym typeface="Fuzzy Bubbles"/>
                      </a:endParaRPr>
                    </a:p>
                    <a:p>
                      <a:pPr marL="800100" lvl="0" indent="-374650" algn="l" rtl="0">
                        <a:spcBef>
                          <a:spcPts val="0"/>
                        </a:spcBef>
                        <a:spcAft>
                          <a:spcPts val="0"/>
                        </a:spcAft>
                        <a:buClr>
                          <a:srgbClr val="000000"/>
                        </a:buClr>
                        <a:buSzPts val="2300"/>
                        <a:buFont typeface="Fuzzy Bubbles"/>
                        <a:buChar char="●"/>
                      </a:pPr>
                      <a:r>
                        <a:rPr lang="en" sz="2300" b="1">
                          <a:solidFill>
                            <a:srgbClr val="000000"/>
                          </a:solidFill>
                          <a:latin typeface="Fuzzy Bubbles"/>
                          <a:ea typeface="Fuzzy Bubbles"/>
                          <a:cs typeface="Fuzzy Bubbles"/>
                          <a:sym typeface="Fuzzy Bubbles"/>
                        </a:rPr>
                        <a:t>Equipment: </a:t>
                      </a:r>
                      <a:r>
                        <a:rPr lang="en" sz="2300" b="1">
                          <a:latin typeface="Fuzzy Bubbles"/>
                          <a:ea typeface="Fuzzy Bubbles"/>
                          <a:cs typeface="Fuzzy Bubbles"/>
                          <a:sym typeface="Fuzzy Bubbles"/>
                        </a:rPr>
                        <a:t>Several cones spread out, foam ball for each cone and 10 tennis balls</a:t>
                      </a:r>
                      <a:endParaRPr sz="2300" b="1">
                        <a:latin typeface="Fuzzy Bubbles"/>
                        <a:ea typeface="Fuzzy Bubbles"/>
                        <a:cs typeface="Fuzzy Bubbles"/>
                        <a:sym typeface="Fuzzy Bubbles"/>
                      </a:endParaRPr>
                    </a:p>
                    <a:p>
                      <a:pPr marL="800100" lvl="0" indent="-374650" algn="l" rtl="0">
                        <a:spcBef>
                          <a:spcPts val="0"/>
                        </a:spcBef>
                        <a:spcAft>
                          <a:spcPts val="0"/>
                        </a:spcAft>
                        <a:buClr>
                          <a:srgbClr val="000000"/>
                        </a:buClr>
                        <a:buSzPts val="2300"/>
                        <a:buFont typeface="Fuzzy Bubbles"/>
                        <a:buChar char="●"/>
                      </a:pPr>
                      <a:r>
                        <a:rPr lang="en" sz="2300" b="1">
                          <a:latin typeface="Fuzzy Bubbles"/>
                          <a:ea typeface="Fuzzy Bubbles"/>
                          <a:cs typeface="Fuzzy Bubbles"/>
                          <a:sym typeface="Fuzzy Bubbles"/>
                        </a:rPr>
                        <a:t>Teams: Teams are made up of 10 players each, 5 start on each side of the court or the field</a:t>
                      </a:r>
                      <a:endParaRPr sz="2300" b="1">
                        <a:latin typeface="Fuzzy Bubbles"/>
                        <a:ea typeface="Fuzzy Bubbles"/>
                        <a:cs typeface="Fuzzy Bubbles"/>
                        <a:sym typeface="Fuzzy Bubbles"/>
                      </a:endParaRPr>
                    </a:p>
                    <a:p>
                      <a:pPr marL="800100" lvl="0" indent="-374650" algn="l" rtl="0">
                        <a:spcBef>
                          <a:spcPts val="0"/>
                        </a:spcBef>
                        <a:spcAft>
                          <a:spcPts val="0"/>
                        </a:spcAft>
                        <a:buClr>
                          <a:srgbClr val="000000"/>
                        </a:buClr>
                        <a:buSzPts val="2300"/>
                        <a:buFont typeface="Fuzzy Bubbles"/>
                        <a:buChar char="●"/>
                      </a:pPr>
                      <a:r>
                        <a:rPr lang="en" sz="2300" b="1">
                          <a:latin typeface="Fuzzy Bubbles"/>
                          <a:ea typeface="Fuzzy Bubbles"/>
                          <a:cs typeface="Fuzzy Bubbles"/>
                          <a:sym typeface="Fuzzy Bubbles"/>
                        </a:rPr>
                        <a:t>Location: Can be played inside a gym or outside on a field</a:t>
                      </a:r>
                      <a:endParaRPr sz="23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377025">
                <a:tc>
                  <a:txBody>
                    <a:bodyPr/>
                    <a:lstStyle/>
                    <a:p>
                      <a:pPr marL="0" lvl="0" indent="0" algn="l" rtl="0">
                        <a:lnSpc>
                          <a:spcPct val="115000"/>
                        </a:lnSpc>
                        <a:spcBef>
                          <a:spcPts val="0"/>
                        </a:spcBef>
                        <a:spcAft>
                          <a:spcPts val="0"/>
                        </a:spcAft>
                        <a:buNone/>
                      </a:pPr>
                      <a:r>
                        <a:rPr lang="en" sz="2300" b="1">
                          <a:latin typeface="Fuzzy Bubbles"/>
                          <a:ea typeface="Fuzzy Bubbles"/>
                          <a:cs typeface="Fuzzy Bubbles"/>
                          <a:sym typeface="Fuzzy Bubbles"/>
                        </a:rPr>
                        <a:t>Instruction:</a:t>
                      </a:r>
                      <a:endParaRPr sz="2300" b="1">
                        <a:latin typeface="Fuzzy Bubbles"/>
                        <a:ea typeface="Fuzzy Bubbles"/>
                        <a:cs typeface="Fuzzy Bubbles"/>
                        <a:sym typeface="Fuzzy Bubbles"/>
                      </a:endParaRPr>
                    </a:p>
                    <a:p>
                      <a:pPr marL="800100" lvl="0" indent="-374650" algn="l" rtl="0">
                        <a:spcBef>
                          <a:spcPts val="0"/>
                        </a:spcBef>
                        <a:spcAft>
                          <a:spcPts val="0"/>
                        </a:spcAft>
                        <a:buClr>
                          <a:srgbClr val="000000"/>
                        </a:buClr>
                        <a:buSzPts val="2300"/>
                        <a:buFont typeface="Fuzzy Bubbles"/>
                        <a:buChar char="●"/>
                      </a:pPr>
                      <a:r>
                        <a:rPr lang="en" sz="2300" b="1">
                          <a:latin typeface="Fuzzy Bubbles"/>
                          <a:ea typeface="Fuzzy Bubbles"/>
                          <a:cs typeface="Fuzzy Bubbles"/>
                          <a:sym typeface="Fuzzy Bubbles"/>
                        </a:rPr>
                        <a:t>Each team will have 10 players in the field, 5 on each side</a:t>
                      </a:r>
                      <a:endParaRPr sz="2300" b="1">
                        <a:latin typeface="Fuzzy Bubbles"/>
                        <a:ea typeface="Fuzzy Bubbles"/>
                        <a:cs typeface="Fuzzy Bubbles"/>
                        <a:sym typeface="Fuzzy Bubbles"/>
                      </a:endParaRPr>
                    </a:p>
                    <a:p>
                      <a:pPr marL="800100" lvl="0" indent="-374650" algn="l" rtl="0">
                        <a:spcBef>
                          <a:spcPts val="0"/>
                        </a:spcBef>
                        <a:spcAft>
                          <a:spcPts val="0"/>
                        </a:spcAft>
                        <a:buClr>
                          <a:srgbClr val="000000"/>
                        </a:buClr>
                        <a:buSzPts val="2300"/>
                        <a:buFont typeface="Fuzzy Bubbles"/>
                        <a:buChar char="●"/>
                      </a:pPr>
                      <a:r>
                        <a:rPr lang="en" sz="2300" b="1">
                          <a:latin typeface="Fuzzy Bubbles"/>
                          <a:ea typeface="Fuzzy Bubbles"/>
                          <a:cs typeface="Fuzzy Bubbles"/>
                          <a:sym typeface="Fuzzy Bubbles"/>
                        </a:rPr>
                        <a:t>Each player will start with a tennis ball in their hand</a:t>
                      </a:r>
                      <a:endParaRPr sz="2300" b="1">
                        <a:latin typeface="Fuzzy Bubbles"/>
                        <a:ea typeface="Fuzzy Bubbles"/>
                        <a:cs typeface="Fuzzy Bubbles"/>
                        <a:sym typeface="Fuzzy Bubbles"/>
                      </a:endParaRPr>
                    </a:p>
                    <a:p>
                      <a:pPr marL="800100" lvl="0" indent="-374650" algn="l" rtl="0">
                        <a:spcBef>
                          <a:spcPts val="0"/>
                        </a:spcBef>
                        <a:spcAft>
                          <a:spcPts val="0"/>
                        </a:spcAft>
                        <a:buClr>
                          <a:srgbClr val="000000"/>
                        </a:buClr>
                        <a:buSzPts val="2300"/>
                        <a:buFont typeface="Fuzzy Bubbles"/>
                        <a:buChar char="●"/>
                      </a:pPr>
                      <a:r>
                        <a:rPr lang="en" sz="2300" b="1">
                          <a:latin typeface="Fuzzy Bubbles"/>
                          <a:ea typeface="Fuzzy Bubbles"/>
                          <a:cs typeface="Fuzzy Bubbles"/>
                          <a:sym typeface="Fuzzy Bubbles"/>
                        </a:rPr>
                        <a:t>Players throw tennis balls at the ball on top of the cones trying to knock them off the cones</a:t>
                      </a:r>
                      <a:endParaRPr sz="2300" b="1">
                        <a:latin typeface="Fuzzy Bubbles"/>
                        <a:ea typeface="Fuzzy Bubbles"/>
                        <a:cs typeface="Fuzzy Bubbles"/>
                        <a:sym typeface="Fuzzy Bubbles"/>
                      </a:endParaRPr>
                    </a:p>
                    <a:p>
                      <a:pPr marL="800100" lvl="0" indent="-374650" algn="l" rtl="0">
                        <a:spcBef>
                          <a:spcPts val="0"/>
                        </a:spcBef>
                        <a:spcAft>
                          <a:spcPts val="0"/>
                        </a:spcAft>
                        <a:buClr>
                          <a:srgbClr val="000000"/>
                        </a:buClr>
                        <a:buSzPts val="2300"/>
                        <a:buFont typeface="Fuzzy Bubbles"/>
                        <a:buChar char="●"/>
                      </a:pPr>
                      <a:r>
                        <a:rPr lang="en" sz="2300" b="1">
                          <a:latin typeface="Fuzzy Bubbles"/>
                          <a:ea typeface="Fuzzy Bubbles"/>
                          <a:cs typeface="Fuzzy Bubbles"/>
                          <a:sym typeface="Fuzzy Bubbles"/>
                        </a:rPr>
                        <a:t>Players will pick up tennis balls that come across the court or field and throw it back again</a:t>
                      </a:r>
                      <a:endParaRPr sz="2300" b="1">
                        <a:latin typeface="Fuzzy Bubbles"/>
                        <a:ea typeface="Fuzzy Bubbles"/>
                        <a:cs typeface="Fuzzy Bubbles"/>
                        <a:sym typeface="Fuzzy Bubbles"/>
                      </a:endParaRPr>
                    </a:p>
                    <a:p>
                      <a:pPr marL="800100" lvl="0" indent="-374650" algn="l" rtl="0">
                        <a:spcBef>
                          <a:spcPts val="0"/>
                        </a:spcBef>
                        <a:spcAft>
                          <a:spcPts val="0"/>
                        </a:spcAft>
                        <a:buClr>
                          <a:srgbClr val="000000"/>
                        </a:buClr>
                        <a:buSzPts val="2300"/>
                        <a:buFont typeface="Fuzzy Bubbles"/>
                        <a:buChar char="●"/>
                      </a:pPr>
                      <a:r>
                        <a:rPr lang="en" sz="2300" b="1">
                          <a:latin typeface="Fuzzy Bubbles"/>
                          <a:ea typeface="Fuzzy Bubbles"/>
                          <a:cs typeface="Fuzzy Bubbles"/>
                          <a:sym typeface="Fuzzy Bubbles"/>
                        </a:rPr>
                        <a:t>Players throw continuously until all the balls are knocked off</a:t>
                      </a:r>
                      <a:endParaRPr sz="23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754975">
                <a:tc>
                  <a:txBody>
                    <a:bodyPr/>
                    <a:lstStyle/>
                    <a:p>
                      <a:pPr marL="0" lvl="0" indent="0" algn="l" rtl="0">
                        <a:spcBef>
                          <a:spcPts val="0"/>
                        </a:spcBef>
                        <a:spcAft>
                          <a:spcPts val="0"/>
                        </a:spcAft>
                        <a:buClr>
                          <a:schemeClr val="dk1"/>
                        </a:buClr>
                        <a:buSzPts val="1100"/>
                        <a:buFont typeface="Arial"/>
                        <a:buNone/>
                      </a:pPr>
                      <a:r>
                        <a:rPr lang="en" sz="2300" b="1">
                          <a:solidFill>
                            <a:schemeClr val="dk1"/>
                          </a:solidFill>
                          <a:latin typeface="Fuzzy Bubbles"/>
                          <a:ea typeface="Fuzzy Bubbles"/>
                          <a:cs typeface="Fuzzy Bubbles"/>
                          <a:sym typeface="Fuzzy Bubbles"/>
                        </a:rPr>
                        <a:t>Make it Competitive:</a:t>
                      </a:r>
                      <a:endParaRPr sz="2300" b="1">
                        <a:solidFill>
                          <a:schemeClr val="dk1"/>
                        </a:solidFill>
                        <a:latin typeface="Fuzzy Bubbles"/>
                        <a:ea typeface="Fuzzy Bubbles"/>
                        <a:cs typeface="Fuzzy Bubbles"/>
                        <a:sym typeface="Fuzzy Bubbles"/>
                      </a:endParaRPr>
                    </a:p>
                    <a:p>
                      <a:pPr marL="457200" lvl="0" indent="-374650" algn="l" rtl="0">
                        <a:spcBef>
                          <a:spcPts val="0"/>
                        </a:spcBef>
                        <a:spcAft>
                          <a:spcPts val="0"/>
                        </a:spcAft>
                        <a:buClr>
                          <a:schemeClr val="dk1"/>
                        </a:buClr>
                        <a:buSzPts val="2300"/>
                        <a:buFont typeface="Fuzzy Bubbles"/>
                        <a:buChar char="●"/>
                      </a:pPr>
                      <a:r>
                        <a:rPr lang="en" sz="2300" b="1">
                          <a:solidFill>
                            <a:schemeClr val="dk1"/>
                          </a:solidFill>
                          <a:latin typeface="Fuzzy Bubbles"/>
                          <a:ea typeface="Fuzzy Bubbles"/>
                          <a:cs typeface="Fuzzy Bubbles"/>
                          <a:sym typeface="Fuzzy Bubbles"/>
                        </a:rPr>
                        <a:t>Teams can compete to see who can knock over the most balls in a set amount of time (2 minutes etc)</a:t>
                      </a:r>
                      <a:endParaRPr sz="2300" b="1">
                        <a:solidFill>
                          <a:schemeClr val="dk1"/>
                        </a:solidFill>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
        <p:nvSpPr>
          <p:cNvPr id="185" name="Google Shape;185;p33"/>
          <p:cNvSpPr/>
          <p:nvPr/>
        </p:nvSpPr>
        <p:spPr>
          <a:xfrm>
            <a:off x="8755100" y="878975"/>
            <a:ext cx="7828298" cy="935636"/>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19050" cap="flat" cmpd="sng">
                  <a:solidFill>
                    <a:srgbClr val="595959"/>
                  </a:solidFill>
                  <a:prstDash val="solid"/>
                  <a:round/>
                  <a:headEnd type="none" w="sm" len="sm"/>
                  <a:tailEnd type="none" w="sm" len="sm"/>
                </a:ln>
                <a:solidFill>
                  <a:srgbClr val="32608C"/>
                </a:solidFill>
                <a:latin typeface="Fuzzy Bubbles"/>
                <a:ea typeface="Arial"/>
                <a:cs typeface="Arial"/>
                <a:sym typeface="Arial"/>
              </a:rPr>
              <a:t>Knock Over Ball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0" name="Google Shape;190;p34"/>
          <p:cNvSpPr/>
          <p:nvPr/>
        </p:nvSpPr>
        <p:spPr>
          <a:xfrm>
            <a:off x="8553250" y="895850"/>
            <a:ext cx="8867611" cy="964985"/>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19050" cap="flat" cmpd="sng">
                  <a:solidFill>
                    <a:srgbClr val="595959"/>
                  </a:solidFill>
                  <a:prstDash val="solid"/>
                  <a:round/>
                  <a:headEnd type="none" w="sm" len="sm"/>
                  <a:tailEnd type="none" w="sm" len="sm"/>
                </a:ln>
                <a:solidFill>
                  <a:srgbClr val="32608C"/>
                </a:solidFill>
                <a:latin typeface="Fuzzy Bubbles"/>
                <a:ea typeface="Arial"/>
                <a:cs typeface="Arial"/>
                <a:sym typeface="Arial"/>
              </a:rPr>
              <a:t>Ground Ball Game</a:t>
            </a:r>
          </a:p>
        </p:txBody>
      </p:sp>
      <p:graphicFrame>
        <p:nvGraphicFramePr>
          <p:cNvPr id="191" name="Google Shape;191;p34"/>
          <p:cNvGraphicFramePr/>
          <p:nvPr/>
        </p:nvGraphicFramePr>
        <p:xfrm>
          <a:off x="8631238" y="2058988"/>
          <a:ext cx="8577262" cy="7646987"/>
        </p:xfrm>
        <a:graphic>
          <a:graphicData uri="http://schemas.openxmlformats.org/drawingml/2006/table">
            <a:tbl>
              <a:tblPr>
                <a:noFill/>
                <a:tableStyleId>{70B9F873-74B5-4FF7-9632-A121E3CEF50E}</a:tableStyleId>
              </a:tblPr>
              <a:tblGrid>
                <a:gridCol w="8577625"/>
              </a:tblGrid>
              <a:tr h="1728425">
                <a:tc>
                  <a:txBody>
                    <a:bodyPr/>
                    <a:lstStyle/>
                    <a:p>
                      <a:pPr marL="0" lvl="0" indent="0" algn="l" rtl="0">
                        <a:lnSpc>
                          <a:spcPct val="115000"/>
                        </a:lnSpc>
                        <a:spcBef>
                          <a:spcPts val="0"/>
                        </a:spcBef>
                        <a:spcAft>
                          <a:spcPts val="0"/>
                        </a:spcAft>
                        <a:buNone/>
                      </a:pPr>
                      <a:r>
                        <a:rPr lang="en" sz="1900" b="1">
                          <a:latin typeface="Fuzzy Bubbles"/>
                          <a:ea typeface="Fuzzy Bubbles"/>
                          <a:cs typeface="Fuzzy Bubbles"/>
                          <a:sym typeface="Fuzzy Bubbles"/>
                        </a:rPr>
                        <a:t>Set-Up: </a:t>
                      </a:r>
                      <a:endParaRPr sz="1900" b="1">
                        <a:latin typeface="Fuzzy Bubbles"/>
                        <a:ea typeface="Fuzzy Bubbles"/>
                        <a:cs typeface="Fuzzy Bubbles"/>
                        <a:sym typeface="Fuzzy Bubbles"/>
                      </a:endParaRPr>
                    </a:p>
                    <a:p>
                      <a:pPr marL="914400" lvl="0" indent="-349250" algn="l" rtl="0">
                        <a:spcBef>
                          <a:spcPts val="0"/>
                        </a:spcBef>
                        <a:spcAft>
                          <a:spcPts val="0"/>
                        </a:spcAft>
                        <a:buClr>
                          <a:srgbClr val="000000"/>
                        </a:buClr>
                        <a:buSzPts val="1900"/>
                        <a:buFont typeface="Fuzzy Bubbles"/>
                        <a:buChar char="●"/>
                      </a:pPr>
                      <a:r>
                        <a:rPr lang="en" sz="1900" b="1">
                          <a:solidFill>
                            <a:srgbClr val="000000"/>
                          </a:solidFill>
                          <a:latin typeface="Fuzzy Bubbles"/>
                          <a:ea typeface="Fuzzy Bubbles"/>
                          <a:cs typeface="Fuzzy Bubbles"/>
                          <a:sym typeface="Fuzzy Bubbles"/>
                        </a:rPr>
                        <a:t>Equipment: </a:t>
                      </a:r>
                      <a:r>
                        <a:rPr lang="en" sz="1900" b="1">
                          <a:latin typeface="Fuzzy Bubbles"/>
                          <a:ea typeface="Fuzzy Bubbles"/>
                          <a:cs typeface="Fuzzy Bubbles"/>
                          <a:sym typeface="Fuzzy Bubbles"/>
                        </a:rPr>
                        <a:t>2 Baseballs, Softballs or Tennis Balls per Group (One glove for each group member if using baseballs or softballs), (3) Cones to separate zones</a:t>
                      </a:r>
                      <a:endParaRPr sz="1900" b="1">
                        <a:latin typeface="Fuzzy Bubbles"/>
                        <a:ea typeface="Fuzzy Bubbles"/>
                        <a:cs typeface="Fuzzy Bubbles"/>
                        <a:sym typeface="Fuzzy Bubbles"/>
                      </a:endParaRPr>
                    </a:p>
                    <a:p>
                      <a:pPr marL="9144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Set-Up: Use cones to create two separate fielding zones. This game can be played indoors or outdoors.</a:t>
                      </a:r>
                      <a:endParaRPr sz="1900" b="1">
                        <a:latin typeface="Fuzzy Bubbles"/>
                        <a:ea typeface="Fuzzy Bubbles"/>
                        <a:cs typeface="Fuzzy Bubbles"/>
                        <a:sym typeface="Fuzzy Bubbles"/>
                      </a:endParaRPr>
                    </a:p>
                    <a:p>
                      <a:pPr marL="9144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Teams: Groups are made up of 3 people per group</a:t>
                      </a:r>
                      <a:endParaRPr sz="19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542475">
                <a:tc>
                  <a:txBody>
                    <a:bodyPr/>
                    <a:lstStyle/>
                    <a:p>
                      <a:pPr marL="0" lvl="0" indent="0" algn="l" rtl="0">
                        <a:lnSpc>
                          <a:spcPct val="115000"/>
                        </a:lnSpc>
                        <a:spcBef>
                          <a:spcPts val="0"/>
                        </a:spcBef>
                        <a:spcAft>
                          <a:spcPts val="0"/>
                        </a:spcAft>
                        <a:buNone/>
                      </a:pPr>
                      <a:r>
                        <a:rPr lang="en" sz="1900" b="1">
                          <a:latin typeface="Fuzzy Bubbles"/>
                          <a:ea typeface="Fuzzy Bubbles"/>
                          <a:cs typeface="Fuzzy Bubbles"/>
                          <a:sym typeface="Fuzzy Bubbles"/>
                        </a:rPr>
                        <a:t>Instruction:</a:t>
                      </a:r>
                      <a:endParaRPr sz="1900" b="1">
                        <a:latin typeface="Fuzzy Bubbles"/>
                        <a:ea typeface="Fuzzy Bubbles"/>
                        <a:cs typeface="Fuzzy Bubbles"/>
                        <a:sym typeface="Fuzzy Bubbles"/>
                      </a:endParaRPr>
                    </a:p>
                    <a:p>
                      <a:pPr marL="9144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Each group will be working on fielding ground balls and throwing them back to their partner</a:t>
                      </a:r>
                      <a:endParaRPr sz="1900" b="1">
                        <a:latin typeface="Fuzzy Bubbles"/>
                        <a:ea typeface="Fuzzy Bubbles"/>
                        <a:cs typeface="Fuzzy Bubbles"/>
                        <a:sym typeface="Fuzzy Bubbles"/>
                      </a:endParaRPr>
                    </a:p>
                    <a:p>
                      <a:pPr marL="9144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One partner starts away from the line while the other two people will be in their area separated by cones and behind the line. </a:t>
                      </a:r>
                      <a:endParaRPr sz="1900" b="1">
                        <a:latin typeface="Fuzzy Bubbles"/>
                        <a:ea typeface="Fuzzy Bubbles"/>
                        <a:cs typeface="Fuzzy Bubbles"/>
                        <a:sym typeface="Fuzzy Bubbles"/>
                      </a:endParaRPr>
                    </a:p>
                    <a:p>
                      <a:pPr marL="9144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The first group member will throw ground balls to the partners between the cones. Players must stay inside their cones in order to field a ball. After fielding a ball they throw it back to their group member and wait on the next ball. </a:t>
                      </a:r>
                      <a:endParaRPr sz="19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982525">
                <a:tc>
                  <a:txBody>
                    <a:bodyPr/>
                    <a:lstStyle/>
                    <a:p>
                      <a:pPr marL="0" lvl="0" indent="0" algn="l" rtl="0">
                        <a:lnSpc>
                          <a:spcPct val="100000"/>
                        </a:lnSpc>
                        <a:spcBef>
                          <a:spcPts val="0"/>
                        </a:spcBef>
                        <a:spcAft>
                          <a:spcPts val="0"/>
                        </a:spcAft>
                        <a:buNone/>
                      </a:pPr>
                      <a:r>
                        <a:rPr lang="en" sz="1900" b="1">
                          <a:latin typeface="Fuzzy Bubbles"/>
                          <a:ea typeface="Fuzzy Bubbles"/>
                          <a:cs typeface="Fuzzy Bubbles"/>
                          <a:sym typeface="Fuzzy Bubbles"/>
                        </a:rPr>
                        <a:t>Make it Competitive:: </a:t>
                      </a:r>
                      <a:endParaRPr sz="1900" b="1">
                        <a:latin typeface="Fuzzy Bubbles"/>
                        <a:ea typeface="Fuzzy Bubbles"/>
                        <a:cs typeface="Fuzzy Bubbles"/>
                        <a:sym typeface="Fuzzy Bubbles"/>
                      </a:endParaRPr>
                    </a:p>
                    <a:p>
                      <a:pPr marL="857250" lvl="0" indent="-330200" algn="l" rtl="0">
                        <a:spcBef>
                          <a:spcPts val="0"/>
                        </a:spcBef>
                        <a:spcAft>
                          <a:spcPts val="0"/>
                        </a:spcAft>
                        <a:buSzPts val="1600"/>
                        <a:buFont typeface="Fuzzy Bubbles"/>
                        <a:buChar char="●"/>
                      </a:pPr>
                      <a:r>
                        <a:rPr lang="en" sz="1900" b="1">
                          <a:solidFill>
                            <a:schemeClr val="dk1"/>
                          </a:solidFill>
                          <a:latin typeface="Fuzzy Bubbles"/>
                          <a:ea typeface="Fuzzy Bubbles"/>
                          <a:cs typeface="Fuzzy Bubbles"/>
                          <a:sym typeface="Fuzzy Bubbles"/>
                        </a:rPr>
                        <a:t>This game should be used as a fun warm-up activity and skill introduction.</a:t>
                      </a:r>
                      <a:endParaRPr sz="1900" b="1">
                        <a:solidFill>
                          <a:schemeClr val="dk1"/>
                        </a:solidFill>
                        <a:latin typeface="Fuzzy Bubbles"/>
                        <a:ea typeface="Fuzzy Bubbles"/>
                        <a:cs typeface="Fuzzy Bubbles"/>
                        <a:sym typeface="Fuzzy Bubbles"/>
                      </a:endParaRPr>
                    </a:p>
                    <a:p>
                      <a:pPr marL="857250" lvl="0" indent="-349250" algn="l" rtl="0">
                        <a:spcBef>
                          <a:spcPts val="0"/>
                        </a:spcBef>
                        <a:spcAft>
                          <a:spcPts val="0"/>
                        </a:spcAft>
                        <a:buClr>
                          <a:schemeClr val="dk1"/>
                        </a:buClr>
                        <a:buSzPts val="1900"/>
                        <a:buFont typeface="Fuzzy Bubbles"/>
                        <a:buChar char="●"/>
                      </a:pPr>
                      <a:r>
                        <a:rPr lang="en" sz="1900" b="1">
                          <a:solidFill>
                            <a:schemeClr val="dk1"/>
                          </a:solidFill>
                          <a:latin typeface="Fuzzy Bubbles"/>
                          <a:ea typeface="Fuzzy Bubbles"/>
                          <a:cs typeface="Fuzzy Bubbles"/>
                          <a:sym typeface="Fuzzy Bubbles"/>
                        </a:rPr>
                        <a:t>You can make it competitive by giving each group member a point for every ball they field and throw back correctly.</a:t>
                      </a:r>
                      <a:endParaRPr sz="1900" b="1">
                        <a:solidFill>
                          <a:schemeClr val="dk1"/>
                        </a:solidFill>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6" name="Google Shape;196;p35"/>
          <p:cNvSpPr/>
          <p:nvPr/>
        </p:nvSpPr>
        <p:spPr>
          <a:xfrm>
            <a:off x="2021250" y="798950"/>
            <a:ext cx="6034936" cy="1353575"/>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9525" cap="flat" cmpd="sng">
                  <a:solidFill>
                    <a:srgbClr val="000000"/>
                  </a:solidFill>
                  <a:prstDash val="solid"/>
                  <a:round/>
                  <a:headEnd type="none" w="sm" len="sm"/>
                  <a:tailEnd type="none" w="sm" len="sm"/>
                </a:ln>
                <a:solidFill>
                  <a:srgbClr val="32608C"/>
                </a:solidFill>
                <a:latin typeface="Fuzzy Bubbles"/>
                <a:ea typeface="Arial"/>
                <a:cs typeface="Arial"/>
                <a:sym typeface="Arial"/>
              </a:rPr>
              <a:t>Infield Relay</a:t>
            </a:r>
          </a:p>
        </p:txBody>
      </p:sp>
      <p:graphicFrame>
        <p:nvGraphicFramePr>
          <p:cNvPr id="197" name="Google Shape;197;p35"/>
          <p:cNvGraphicFramePr>
            <a:graphicFrameLocks noGrp="1"/>
          </p:cNvGraphicFramePr>
          <p:nvPr/>
        </p:nvGraphicFramePr>
        <p:xfrm>
          <a:off x="811213" y="2152650"/>
          <a:ext cx="8455025" cy="7585075"/>
        </p:xfrm>
        <a:graphic>
          <a:graphicData uri="http://schemas.openxmlformats.org/drawingml/2006/table">
            <a:tbl>
              <a:tblPr/>
              <a:tblGrid>
                <a:gridCol w="8455025"/>
              </a:tblGrid>
              <a:tr h="22526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900" b="1" i="0" u="none" strike="noStrike" cap="none" normalizeH="0" baseline="0" smtClean="0">
                          <a:ln>
                            <a:noFill/>
                          </a:ln>
                          <a:solidFill>
                            <a:srgbClr val="000000"/>
                          </a:solidFill>
                          <a:effectLst/>
                          <a:latin typeface="Fuzzy Bubbles" charset="0"/>
                          <a:cs typeface="Arial" charset="0"/>
                          <a:sym typeface="Fuzzy Bubbles" charset="0"/>
                        </a:rPr>
                        <a:t>Set-Up: </a:t>
                      </a:r>
                    </a:p>
                    <a:p>
                      <a:pPr marL="0" marR="0" lvl="0" indent="0" algn="l" defTabSz="914400" rtl="0" eaLnBrk="1" fontAlgn="base" latinLnBrk="0" hangingPunct="1">
                        <a:lnSpc>
                          <a:spcPct val="100000"/>
                        </a:lnSpc>
                        <a:spcBef>
                          <a:spcPct val="0"/>
                        </a:spcBef>
                        <a:spcAft>
                          <a:spcPct val="0"/>
                        </a:spcAft>
                        <a:buClr>
                          <a:srgbClr val="000000"/>
                        </a:buClr>
                        <a:buSzPts val="1900"/>
                        <a:buFont typeface="Fuzzy Bubbles" charset="0"/>
                        <a:buChar char="●"/>
                        <a:tabLst/>
                      </a:pPr>
                      <a:r>
                        <a:rPr kumimoji="0" lang="it-IT" sz="1900" b="1" i="0" u="none" strike="noStrike" cap="none" normalizeH="0" baseline="0" smtClean="0">
                          <a:ln>
                            <a:noFill/>
                          </a:ln>
                          <a:solidFill>
                            <a:srgbClr val="000000"/>
                          </a:solidFill>
                          <a:effectLst/>
                          <a:latin typeface="Fuzzy Bubbles" charset="0"/>
                          <a:cs typeface="Arial" charset="0"/>
                          <a:sym typeface="Fuzzy Bubbles" charset="0"/>
                        </a:rPr>
                        <a:t>Equipment: 1 Baseball, Softball or Tennis Ball per Group (One glove for each group member if using baseballs or softballs), (4) Cones or poly spots to separate bases (optional)</a:t>
                      </a:r>
                    </a:p>
                    <a:p>
                      <a:pPr marL="0" marR="0" lvl="0" indent="0" algn="l" defTabSz="914400" rtl="0" eaLnBrk="1" fontAlgn="base" latinLnBrk="0" hangingPunct="1">
                        <a:lnSpc>
                          <a:spcPct val="100000"/>
                        </a:lnSpc>
                        <a:spcBef>
                          <a:spcPct val="0"/>
                        </a:spcBef>
                        <a:spcAft>
                          <a:spcPct val="0"/>
                        </a:spcAft>
                        <a:buClr>
                          <a:srgbClr val="000000"/>
                        </a:buClr>
                        <a:buSzPts val="1900"/>
                        <a:buFont typeface="Fuzzy Bubbles" charset="0"/>
                        <a:buChar char="●"/>
                        <a:tabLst/>
                      </a:pPr>
                      <a:r>
                        <a:rPr kumimoji="0" lang="it-IT" sz="1900" b="1" i="0" u="none" strike="noStrike" cap="none" normalizeH="0" baseline="0" smtClean="0">
                          <a:ln>
                            <a:noFill/>
                          </a:ln>
                          <a:solidFill>
                            <a:srgbClr val="000000"/>
                          </a:solidFill>
                          <a:effectLst/>
                          <a:latin typeface="Fuzzy Bubbles" charset="0"/>
                          <a:cs typeface="Arial" charset="0"/>
                          <a:sym typeface="Fuzzy Bubbles" charset="0"/>
                        </a:rPr>
                        <a:t>Set-Up: If not using a field, setup bases 60 feet apart for the relay.</a:t>
                      </a:r>
                    </a:p>
                    <a:p>
                      <a:pPr marL="0" marR="0" lvl="0" indent="0" algn="l" defTabSz="914400" rtl="0" eaLnBrk="1" fontAlgn="base" latinLnBrk="0" hangingPunct="1">
                        <a:lnSpc>
                          <a:spcPct val="100000"/>
                        </a:lnSpc>
                        <a:spcBef>
                          <a:spcPct val="0"/>
                        </a:spcBef>
                        <a:spcAft>
                          <a:spcPct val="0"/>
                        </a:spcAft>
                        <a:buClr>
                          <a:srgbClr val="000000"/>
                        </a:buClr>
                        <a:buSzPts val="1900"/>
                        <a:buFont typeface="Fuzzy Bubbles" charset="0"/>
                        <a:buChar char="●"/>
                        <a:tabLst/>
                      </a:pPr>
                      <a:r>
                        <a:rPr kumimoji="0" lang="it-IT" sz="1900" b="1" i="0" u="none" strike="noStrike" cap="none" normalizeH="0" baseline="0" smtClean="0">
                          <a:ln>
                            <a:noFill/>
                          </a:ln>
                          <a:solidFill>
                            <a:srgbClr val="000000"/>
                          </a:solidFill>
                          <a:effectLst/>
                          <a:latin typeface="Fuzzy Bubbles" charset="0"/>
                          <a:cs typeface="Arial" charset="0"/>
                          <a:sym typeface="Fuzzy Bubbles" charset="0"/>
                        </a:rPr>
                        <a:t>Teams: Groups are made up of 4 people per group</a:t>
                      </a:r>
                    </a:p>
                  </a:txBody>
                  <a:tcPr marL="91425" marR="91425" marT="91425" marB="914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noFill/>
                  </a:tcPr>
                </a:tc>
              </a:tr>
              <a:tr h="16049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900" b="1" i="0" u="none" strike="noStrike" cap="none" normalizeH="0" baseline="0" smtClean="0">
                          <a:ln>
                            <a:noFill/>
                          </a:ln>
                          <a:solidFill>
                            <a:srgbClr val="000000"/>
                          </a:solidFill>
                          <a:effectLst/>
                          <a:latin typeface="Fuzzy Bubbles" charset="0"/>
                          <a:cs typeface="Arial" charset="0"/>
                          <a:sym typeface="Fuzzy Bubbles" charset="0"/>
                        </a:rPr>
                        <a:t>Instruction:</a:t>
                      </a:r>
                    </a:p>
                    <a:p>
                      <a:pPr marL="0" marR="0" lvl="0" indent="0" algn="l" defTabSz="914400" rtl="0" eaLnBrk="1" fontAlgn="base" latinLnBrk="0" hangingPunct="1">
                        <a:lnSpc>
                          <a:spcPct val="100000"/>
                        </a:lnSpc>
                        <a:spcBef>
                          <a:spcPct val="0"/>
                        </a:spcBef>
                        <a:spcAft>
                          <a:spcPct val="0"/>
                        </a:spcAft>
                        <a:buClr>
                          <a:srgbClr val="000000"/>
                        </a:buClr>
                        <a:buSzPts val="1900"/>
                        <a:buFont typeface="Fuzzy Bubbles" charset="0"/>
                        <a:buChar char="●"/>
                        <a:tabLst/>
                      </a:pPr>
                      <a:r>
                        <a:rPr kumimoji="0" lang="it-IT" sz="1900" b="1" i="0" u="none" strike="noStrike" cap="none" normalizeH="0" baseline="0" smtClean="0">
                          <a:ln>
                            <a:noFill/>
                          </a:ln>
                          <a:solidFill>
                            <a:srgbClr val="000000"/>
                          </a:solidFill>
                          <a:effectLst/>
                          <a:latin typeface="Fuzzy Bubbles" charset="0"/>
                          <a:cs typeface="Arial" charset="0"/>
                          <a:sym typeface="Fuzzy Bubbles" charset="0"/>
                        </a:rPr>
                        <a:t>Each group will be working on throwing and catching the ball</a:t>
                      </a:r>
                    </a:p>
                    <a:p>
                      <a:pPr marL="0" marR="0" lvl="0" indent="0" algn="l" defTabSz="914400" rtl="0" eaLnBrk="1" fontAlgn="base" latinLnBrk="0" hangingPunct="1">
                        <a:lnSpc>
                          <a:spcPct val="100000"/>
                        </a:lnSpc>
                        <a:spcBef>
                          <a:spcPct val="0"/>
                        </a:spcBef>
                        <a:spcAft>
                          <a:spcPct val="0"/>
                        </a:spcAft>
                        <a:buClr>
                          <a:srgbClr val="000000"/>
                        </a:buClr>
                        <a:buSzPts val="1900"/>
                        <a:buFont typeface="Fuzzy Bubbles" charset="0"/>
                        <a:buChar char="●"/>
                        <a:tabLst/>
                      </a:pPr>
                      <a:r>
                        <a:rPr kumimoji="0" lang="it-IT" sz="1900" b="1" i="0" u="none" strike="noStrike" cap="none" normalizeH="0" baseline="0" smtClean="0">
                          <a:ln>
                            <a:noFill/>
                          </a:ln>
                          <a:solidFill>
                            <a:srgbClr val="000000"/>
                          </a:solidFill>
                          <a:effectLst/>
                          <a:latin typeface="Fuzzy Bubbles" charset="0"/>
                          <a:cs typeface="Arial" charset="0"/>
                          <a:sym typeface="Fuzzy Bubbles" charset="0"/>
                        </a:rPr>
                        <a:t>One member of the group will start with the ball and throw it to the next base (Home → 1st → 2nd → 3rd → Home) </a:t>
                      </a:r>
                    </a:p>
                    <a:p>
                      <a:pPr marL="0" marR="0" lvl="0" indent="0" algn="l" defTabSz="914400" rtl="0" eaLnBrk="1" fontAlgn="base" latinLnBrk="0" hangingPunct="1">
                        <a:lnSpc>
                          <a:spcPct val="100000"/>
                        </a:lnSpc>
                        <a:spcBef>
                          <a:spcPct val="0"/>
                        </a:spcBef>
                        <a:spcAft>
                          <a:spcPct val="0"/>
                        </a:spcAft>
                        <a:buClr>
                          <a:srgbClr val="000000"/>
                        </a:buClr>
                        <a:buSzPts val="1900"/>
                        <a:buFont typeface="Fuzzy Bubbles" charset="0"/>
                        <a:buChar char="●"/>
                        <a:tabLst/>
                      </a:pPr>
                      <a:r>
                        <a:rPr kumimoji="0" lang="it-IT" sz="1900" b="1" i="0" u="none" strike="noStrike" cap="none" normalizeH="0" baseline="0" smtClean="0">
                          <a:ln>
                            <a:noFill/>
                          </a:ln>
                          <a:solidFill>
                            <a:srgbClr val="000000"/>
                          </a:solidFill>
                          <a:effectLst/>
                          <a:latin typeface="Fuzzy Bubbles" charset="0"/>
                          <a:cs typeface="Arial" charset="0"/>
                          <a:sym typeface="Fuzzy Bubbles" charset="0"/>
                        </a:rPr>
                        <a:t>The goal of the activity is to throw it all around the bases without dropping the ball or having a bad throw.</a:t>
                      </a:r>
                    </a:p>
                    <a:p>
                      <a:pPr marL="0" marR="0" lvl="0" indent="0" algn="l" defTabSz="914400" rtl="0" eaLnBrk="1" fontAlgn="base" latinLnBrk="0" hangingPunct="1">
                        <a:lnSpc>
                          <a:spcPct val="100000"/>
                        </a:lnSpc>
                        <a:spcBef>
                          <a:spcPct val="0"/>
                        </a:spcBef>
                        <a:spcAft>
                          <a:spcPct val="0"/>
                        </a:spcAft>
                        <a:buClr>
                          <a:srgbClr val="000000"/>
                        </a:buClr>
                        <a:buSzPts val="1900"/>
                        <a:buFont typeface="Fuzzy Bubbles" charset="0"/>
                        <a:buChar char="●"/>
                        <a:tabLst/>
                      </a:pPr>
                      <a:r>
                        <a:rPr kumimoji="0" lang="it-IT" sz="1900" b="1" i="0" u="none" strike="noStrike" cap="none" normalizeH="0" baseline="0" smtClean="0">
                          <a:ln>
                            <a:noFill/>
                          </a:ln>
                          <a:solidFill>
                            <a:srgbClr val="000000"/>
                          </a:solidFill>
                          <a:effectLst/>
                          <a:latin typeface="Fuzzy Bubbles" charset="0"/>
                          <a:cs typeface="Arial" charset="0"/>
                          <a:sym typeface="Fuzzy Bubbles" charset="0"/>
                        </a:rPr>
                        <a:t>Players with increased skill levels should also work on doing it quickly as well.</a:t>
                      </a:r>
                    </a:p>
                  </a:txBody>
                  <a:tcPr marL="91425" marR="91425" marT="91425" marB="914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noFill/>
                  </a:tcPr>
                </a:tc>
              </a:tr>
              <a:tr h="1982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1" i="0" u="none" strike="noStrike" cap="none" normalizeH="0" baseline="0" smtClean="0">
                          <a:ln>
                            <a:noFill/>
                          </a:ln>
                          <a:solidFill>
                            <a:srgbClr val="000000"/>
                          </a:solidFill>
                          <a:effectLst/>
                          <a:latin typeface="Fuzzy Bubbles" charset="0"/>
                          <a:cs typeface="Arial" charset="0"/>
                          <a:sym typeface="Fuzzy Bubbles" charset="0"/>
                        </a:rPr>
                        <a:t>Make it Competitive:: </a:t>
                      </a:r>
                    </a:p>
                    <a:p>
                      <a:pPr marL="0" marR="0" lvl="0" indent="0" algn="l" defTabSz="914400" rtl="0" eaLnBrk="1" fontAlgn="base" latinLnBrk="0" hangingPunct="1">
                        <a:lnSpc>
                          <a:spcPct val="100000"/>
                        </a:lnSpc>
                        <a:spcBef>
                          <a:spcPct val="0"/>
                        </a:spcBef>
                        <a:spcAft>
                          <a:spcPct val="0"/>
                        </a:spcAft>
                        <a:buClrTx/>
                        <a:buSzPts val="1600"/>
                        <a:buFont typeface="Fuzzy Bubbles" charset="0"/>
                        <a:buChar char="●"/>
                        <a:tabLst/>
                      </a:pPr>
                      <a:r>
                        <a:rPr kumimoji="0" lang="it-IT" sz="1900" b="1" i="0" u="none" strike="noStrike" cap="none" normalizeH="0" baseline="0" smtClean="0">
                          <a:ln>
                            <a:noFill/>
                          </a:ln>
                          <a:solidFill>
                            <a:srgbClr val="000000"/>
                          </a:solidFill>
                          <a:effectLst/>
                          <a:latin typeface="Fuzzy Bubbles" charset="0"/>
                          <a:cs typeface="Arial" charset="0"/>
                          <a:sym typeface="Fuzzy Bubbles" charset="0"/>
                        </a:rPr>
                        <a:t>This game should be used as a fun warm-up activity and skill introduction.</a:t>
                      </a:r>
                    </a:p>
                    <a:p>
                      <a:pPr marL="0" marR="0" lvl="0" indent="0" algn="l" defTabSz="914400" rtl="0" eaLnBrk="1" fontAlgn="base" latinLnBrk="0" hangingPunct="1">
                        <a:lnSpc>
                          <a:spcPct val="100000"/>
                        </a:lnSpc>
                        <a:spcBef>
                          <a:spcPct val="0"/>
                        </a:spcBef>
                        <a:spcAft>
                          <a:spcPct val="0"/>
                        </a:spcAft>
                        <a:buClr>
                          <a:srgbClr val="000000"/>
                        </a:buClr>
                        <a:buSzPts val="1900"/>
                        <a:buFont typeface="Fuzzy Bubbles" charset="0"/>
                        <a:buChar char="●"/>
                        <a:tabLst/>
                      </a:pPr>
                      <a:r>
                        <a:rPr kumimoji="0" lang="it-IT" sz="1900" b="1" i="0" u="none" strike="noStrike" cap="none" normalizeH="0" baseline="0" smtClean="0">
                          <a:ln>
                            <a:noFill/>
                          </a:ln>
                          <a:solidFill>
                            <a:srgbClr val="000000"/>
                          </a:solidFill>
                          <a:effectLst/>
                          <a:latin typeface="Fuzzy Bubbles" charset="0"/>
                          <a:cs typeface="Arial" charset="0"/>
                          <a:sym typeface="Fuzzy Bubbles" charset="0"/>
                        </a:rPr>
                        <a:t>You can make it competitive by seeing which group can make the relay throws around the bases the most times without dropping it or which team can complete a single relay the quickest. </a:t>
                      </a:r>
                    </a:p>
                  </a:txBody>
                  <a:tcPr marL="91425" marR="91425" marT="91425" marB="914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no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2" name="Google Shape;202;p36"/>
          <p:cNvSpPr/>
          <p:nvPr/>
        </p:nvSpPr>
        <p:spPr>
          <a:xfrm>
            <a:off x="7759950" y="895850"/>
            <a:ext cx="9669310" cy="935636"/>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19050" cap="flat" cmpd="sng">
                  <a:solidFill>
                    <a:srgbClr val="595959"/>
                  </a:solidFill>
                  <a:prstDash val="solid"/>
                  <a:round/>
                  <a:headEnd type="none" w="sm" len="sm"/>
                  <a:tailEnd type="none" w="sm" len="sm"/>
                </a:ln>
                <a:solidFill>
                  <a:srgbClr val="32608C"/>
                </a:solidFill>
                <a:latin typeface="Fuzzy Bubbles"/>
                <a:ea typeface="Arial"/>
                <a:cs typeface="Arial"/>
                <a:sym typeface="Arial"/>
              </a:rPr>
              <a:t>Beach Ball Baseball</a:t>
            </a:r>
          </a:p>
        </p:txBody>
      </p:sp>
      <p:graphicFrame>
        <p:nvGraphicFramePr>
          <p:cNvPr id="203" name="Google Shape;203;p36"/>
          <p:cNvGraphicFramePr/>
          <p:nvPr/>
        </p:nvGraphicFramePr>
        <p:xfrm>
          <a:off x="9318625" y="2076450"/>
          <a:ext cx="8243888" cy="7821613"/>
        </p:xfrm>
        <a:graphic>
          <a:graphicData uri="http://schemas.openxmlformats.org/drawingml/2006/table">
            <a:tbl>
              <a:tblPr>
                <a:noFill/>
                <a:tableStyleId>{70B9F873-74B5-4FF7-9632-A121E3CEF50E}</a:tableStyleId>
              </a:tblPr>
              <a:tblGrid>
                <a:gridCol w="8244200"/>
              </a:tblGrid>
              <a:tr h="2253200">
                <a:tc>
                  <a:txBody>
                    <a:bodyPr/>
                    <a:lstStyle/>
                    <a:p>
                      <a:pPr marL="0" lvl="0" indent="0" algn="l" rtl="0">
                        <a:lnSpc>
                          <a:spcPct val="115000"/>
                        </a:lnSpc>
                        <a:spcBef>
                          <a:spcPts val="0"/>
                        </a:spcBef>
                        <a:spcAft>
                          <a:spcPts val="0"/>
                        </a:spcAft>
                        <a:buNone/>
                      </a:pPr>
                      <a:r>
                        <a:rPr lang="en" sz="1850" b="1">
                          <a:latin typeface="Fuzzy Bubbles"/>
                          <a:ea typeface="Fuzzy Bubbles"/>
                          <a:cs typeface="Fuzzy Bubbles"/>
                          <a:sym typeface="Fuzzy Bubbles"/>
                        </a:rPr>
                        <a:t>Set-Up: </a:t>
                      </a:r>
                      <a:endParaRPr sz="1850" b="1">
                        <a:latin typeface="Fuzzy Bubbles"/>
                        <a:ea typeface="Fuzzy Bubbles"/>
                        <a:cs typeface="Fuzzy Bubbles"/>
                        <a:sym typeface="Fuzzy Bubbles"/>
                      </a:endParaRPr>
                    </a:p>
                    <a:p>
                      <a:pPr marL="914400" lvl="0" indent="-346075" algn="l" rtl="0">
                        <a:spcBef>
                          <a:spcPts val="0"/>
                        </a:spcBef>
                        <a:spcAft>
                          <a:spcPts val="0"/>
                        </a:spcAft>
                        <a:buClr>
                          <a:srgbClr val="000000"/>
                        </a:buClr>
                        <a:buSzPts val="1850"/>
                        <a:buFont typeface="Fuzzy Bubbles"/>
                        <a:buChar char="●"/>
                      </a:pPr>
                      <a:r>
                        <a:rPr lang="en" sz="1850" b="1">
                          <a:solidFill>
                            <a:srgbClr val="000000"/>
                          </a:solidFill>
                          <a:latin typeface="Fuzzy Bubbles"/>
                          <a:ea typeface="Fuzzy Bubbles"/>
                          <a:cs typeface="Fuzzy Bubbles"/>
                          <a:sym typeface="Fuzzy Bubbles"/>
                        </a:rPr>
                        <a:t>Equipment: </a:t>
                      </a:r>
                      <a:r>
                        <a:rPr lang="en" sz="1850" b="1">
                          <a:latin typeface="Fuzzy Bubbles"/>
                          <a:ea typeface="Fuzzy Bubbles"/>
                          <a:cs typeface="Fuzzy Bubbles"/>
                          <a:sym typeface="Fuzzy Bubbles"/>
                        </a:rPr>
                        <a:t>(1) Beach Ball, (1) Tennis Racket or large wiffle ball bat, Cones to create outfield fence boundary line</a:t>
                      </a:r>
                      <a:endParaRPr sz="1850" b="1">
                        <a:latin typeface="Fuzzy Bubbles"/>
                        <a:ea typeface="Fuzzy Bubbles"/>
                        <a:cs typeface="Fuzzy Bubbles"/>
                        <a:sym typeface="Fuzzy Bubbles"/>
                      </a:endParaRPr>
                    </a:p>
                    <a:p>
                      <a:pPr marL="914400" lvl="0" indent="-346075" algn="l" rtl="0">
                        <a:spcBef>
                          <a:spcPts val="0"/>
                        </a:spcBef>
                        <a:spcAft>
                          <a:spcPts val="0"/>
                        </a:spcAft>
                        <a:buClr>
                          <a:srgbClr val="000000"/>
                        </a:buClr>
                        <a:buSzPts val="1850"/>
                        <a:buFont typeface="Fuzzy Bubbles"/>
                        <a:buChar char="●"/>
                      </a:pPr>
                      <a:r>
                        <a:rPr lang="en" sz="1850" b="1">
                          <a:latin typeface="Fuzzy Bubbles"/>
                          <a:ea typeface="Fuzzy Bubbles"/>
                          <a:cs typeface="Fuzzy Bubbles"/>
                          <a:sym typeface="Fuzzy Bubbles"/>
                        </a:rPr>
                        <a:t>Set-Up: Use existing baseball or softball field (if not available use cones or poly spots to create bases), align cones on the edge of the infield to create a fence</a:t>
                      </a:r>
                      <a:endParaRPr sz="1850" b="1">
                        <a:latin typeface="Fuzzy Bubbles"/>
                        <a:ea typeface="Fuzzy Bubbles"/>
                        <a:cs typeface="Fuzzy Bubbles"/>
                        <a:sym typeface="Fuzzy Bubbles"/>
                      </a:endParaRPr>
                    </a:p>
                    <a:p>
                      <a:pPr marL="914400" lvl="0" indent="-346075" algn="l" rtl="0">
                        <a:spcBef>
                          <a:spcPts val="0"/>
                        </a:spcBef>
                        <a:spcAft>
                          <a:spcPts val="0"/>
                        </a:spcAft>
                        <a:buClr>
                          <a:srgbClr val="000000"/>
                        </a:buClr>
                        <a:buSzPts val="1850"/>
                        <a:buFont typeface="Fuzzy Bubbles"/>
                        <a:buChar char="●"/>
                      </a:pPr>
                      <a:r>
                        <a:rPr lang="en" sz="1850" b="1">
                          <a:latin typeface="Fuzzy Bubbles"/>
                          <a:ea typeface="Fuzzy Bubbles"/>
                          <a:cs typeface="Fuzzy Bubbles"/>
                          <a:sym typeface="Fuzzy Bubbles"/>
                        </a:rPr>
                        <a:t>Teams: Teams are made up of 5-7 people</a:t>
                      </a:r>
                      <a:endParaRPr sz="185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411450">
                <a:tc>
                  <a:txBody>
                    <a:bodyPr/>
                    <a:lstStyle/>
                    <a:p>
                      <a:pPr marL="0" lvl="0" indent="0" algn="l" rtl="0">
                        <a:lnSpc>
                          <a:spcPct val="115000"/>
                        </a:lnSpc>
                        <a:spcBef>
                          <a:spcPts val="0"/>
                        </a:spcBef>
                        <a:spcAft>
                          <a:spcPts val="0"/>
                        </a:spcAft>
                        <a:buNone/>
                      </a:pPr>
                      <a:r>
                        <a:rPr lang="en" sz="1850" b="1">
                          <a:latin typeface="Fuzzy Bubbles"/>
                          <a:ea typeface="Fuzzy Bubbles"/>
                          <a:cs typeface="Fuzzy Bubbles"/>
                          <a:sym typeface="Fuzzy Bubbles"/>
                        </a:rPr>
                        <a:t>Instruction:</a:t>
                      </a:r>
                      <a:endParaRPr sz="1850" b="1">
                        <a:latin typeface="Fuzzy Bubbles"/>
                        <a:ea typeface="Fuzzy Bubbles"/>
                        <a:cs typeface="Fuzzy Bubbles"/>
                        <a:sym typeface="Fuzzy Bubbles"/>
                      </a:endParaRPr>
                    </a:p>
                    <a:p>
                      <a:pPr marL="914400" lvl="0" indent="-346075" algn="l" rtl="0">
                        <a:spcBef>
                          <a:spcPts val="0"/>
                        </a:spcBef>
                        <a:spcAft>
                          <a:spcPts val="0"/>
                        </a:spcAft>
                        <a:buClr>
                          <a:srgbClr val="000000"/>
                        </a:buClr>
                        <a:buSzPts val="1850"/>
                        <a:buFont typeface="Fuzzy Bubbles"/>
                        <a:buChar char="●"/>
                      </a:pPr>
                      <a:r>
                        <a:rPr lang="en" sz="1850" b="1">
                          <a:latin typeface="Fuzzy Bubbles"/>
                          <a:ea typeface="Fuzzy Bubbles"/>
                          <a:cs typeface="Fuzzy Bubbles"/>
                          <a:sym typeface="Fuzzy Bubbles"/>
                        </a:rPr>
                        <a:t>Teams will be playing regulation baseball or softball using a beach ball</a:t>
                      </a:r>
                      <a:endParaRPr sz="1850" b="1">
                        <a:latin typeface="Fuzzy Bubbles"/>
                        <a:ea typeface="Fuzzy Bubbles"/>
                        <a:cs typeface="Fuzzy Bubbles"/>
                        <a:sym typeface="Fuzzy Bubbles"/>
                      </a:endParaRPr>
                    </a:p>
                    <a:p>
                      <a:pPr marL="914400" lvl="0" indent="-346075" algn="l" rtl="0">
                        <a:spcBef>
                          <a:spcPts val="0"/>
                        </a:spcBef>
                        <a:spcAft>
                          <a:spcPts val="0"/>
                        </a:spcAft>
                        <a:buClr>
                          <a:srgbClr val="000000"/>
                        </a:buClr>
                        <a:buSzPts val="1850"/>
                        <a:buFont typeface="Fuzzy Bubbles"/>
                        <a:buChar char="●"/>
                      </a:pPr>
                      <a:r>
                        <a:rPr lang="en" sz="1850" b="1">
                          <a:latin typeface="Fuzzy Bubbles"/>
                          <a:ea typeface="Fuzzy Bubbles"/>
                          <a:cs typeface="Fuzzy Bubbles"/>
                          <a:sym typeface="Fuzzy Bubbles"/>
                        </a:rPr>
                        <a:t>Teachers or more skilled students can act as a pitcher while other students play in the field</a:t>
                      </a:r>
                      <a:endParaRPr sz="1850" b="1">
                        <a:latin typeface="Fuzzy Bubbles"/>
                        <a:ea typeface="Fuzzy Bubbles"/>
                        <a:cs typeface="Fuzzy Bubbles"/>
                        <a:sym typeface="Fuzzy Bubbles"/>
                      </a:endParaRPr>
                    </a:p>
                    <a:p>
                      <a:pPr marL="914400" lvl="0" indent="-346075" algn="l" rtl="0">
                        <a:spcBef>
                          <a:spcPts val="0"/>
                        </a:spcBef>
                        <a:spcAft>
                          <a:spcPts val="0"/>
                        </a:spcAft>
                        <a:buClr>
                          <a:srgbClr val="000000"/>
                        </a:buClr>
                        <a:buSzPts val="1850"/>
                        <a:buFont typeface="Fuzzy Bubbles"/>
                        <a:buChar char="●"/>
                      </a:pPr>
                      <a:r>
                        <a:rPr lang="en" sz="1850" b="1">
                          <a:latin typeface="Fuzzy Bubbles"/>
                          <a:ea typeface="Fuzzy Bubbles"/>
                          <a:cs typeface="Fuzzy Bubbles"/>
                          <a:sym typeface="Fuzzy Bubbles"/>
                        </a:rPr>
                        <a:t>Batters can use either a tennis racket or a large wiffle ball bat to hit the ball</a:t>
                      </a:r>
                      <a:endParaRPr sz="1850" b="1">
                        <a:latin typeface="Fuzzy Bubbles"/>
                        <a:ea typeface="Fuzzy Bubbles"/>
                        <a:cs typeface="Fuzzy Bubbles"/>
                        <a:sym typeface="Fuzzy Bubbles"/>
                      </a:endParaRPr>
                    </a:p>
                    <a:p>
                      <a:pPr marL="914400" lvl="0" indent="-346075" algn="l" rtl="0">
                        <a:spcBef>
                          <a:spcPts val="0"/>
                        </a:spcBef>
                        <a:spcAft>
                          <a:spcPts val="0"/>
                        </a:spcAft>
                        <a:buClr>
                          <a:srgbClr val="000000"/>
                        </a:buClr>
                        <a:buSzPts val="1850"/>
                        <a:buFont typeface="Fuzzy Bubbles"/>
                        <a:buChar char="●"/>
                      </a:pPr>
                      <a:r>
                        <a:rPr lang="en" sz="1850" b="1">
                          <a:latin typeface="Fuzzy Bubbles"/>
                          <a:ea typeface="Fuzzy Bubbles"/>
                          <a:cs typeface="Fuzzy Bubbles"/>
                          <a:sym typeface="Fuzzy Bubbles"/>
                        </a:rPr>
                        <a:t>The cones on the infield edge act as the boundary fence. Any ball that goes past the boundary is a dead ball and all runners must freeze where they are</a:t>
                      </a:r>
                      <a:endParaRPr sz="1850" b="1">
                        <a:latin typeface="Fuzzy Bubbles"/>
                        <a:ea typeface="Fuzzy Bubbles"/>
                        <a:cs typeface="Fuzzy Bubbles"/>
                        <a:sym typeface="Fuzzy Bubbles"/>
                      </a:endParaRPr>
                    </a:p>
                    <a:p>
                      <a:pPr marL="914400" lvl="0" indent="-346075" algn="l" rtl="0">
                        <a:spcBef>
                          <a:spcPts val="0"/>
                        </a:spcBef>
                        <a:spcAft>
                          <a:spcPts val="0"/>
                        </a:spcAft>
                        <a:buClr>
                          <a:srgbClr val="000000"/>
                        </a:buClr>
                        <a:buSzPts val="1850"/>
                        <a:buFont typeface="Fuzzy Bubbles"/>
                        <a:buChar char="●"/>
                      </a:pPr>
                      <a:r>
                        <a:rPr lang="en" sz="1850" b="1">
                          <a:latin typeface="Fuzzy Bubbles"/>
                          <a:ea typeface="Fuzzy Bubbles"/>
                          <a:cs typeface="Fuzzy Bubbles"/>
                          <a:sym typeface="Fuzzy Bubbles"/>
                        </a:rPr>
                        <a:t>The game can be played for 3 innings</a:t>
                      </a:r>
                      <a:endParaRPr sz="185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982525">
                <a:tc>
                  <a:txBody>
                    <a:bodyPr/>
                    <a:lstStyle/>
                    <a:p>
                      <a:pPr marL="0" lvl="0" indent="0" algn="l" rtl="0">
                        <a:lnSpc>
                          <a:spcPct val="100000"/>
                        </a:lnSpc>
                        <a:spcBef>
                          <a:spcPts val="0"/>
                        </a:spcBef>
                        <a:spcAft>
                          <a:spcPts val="0"/>
                        </a:spcAft>
                        <a:buNone/>
                      </a:pPr>
                      <a:r>
                        <a:rPr lang="en" sz="1850" b="1">
                          <a:latin typeface="Fuzzy Bubbles"/>
                          <a:ea typeface="Fuzzy Bubbles"/>
                          <a:cs typeface="Fuzzy Bubbles"/>
                          <a:sym typeface="Fuzzy Bubbles"/>
                        </a:rPr>
                        <a:t>Make it Competitive:: </a:t>
                      </a:r>
                      <a:endParaRPr sz="1850" b="1">
                        <a:latin typeface="Fuzzy Bubbles"/>
                        <a:ea typeface="Fuzzy Bubbles"/>
                        <a:cs typeface="Fuzzy Bubbles"/>
                        <a:sym typeface="Fuzzy Bubbles"/>
                      </a:endParaRPr>
                    </a:p>
                    <a:p>
                      <a:pPr marL="857250" lvl="0" indent="-346075" algn="l" rtl="0">
                        <a:spcBef>
                          <a:spcPts val="0"/>
                        </a:spcBef>
                        <a:spcAft>
                          <a:spcPts val="0"/>
                        </a:spcAft>
                        <a:buSzPts val="1850"/>
                        <a:buFont typeface="Fuzzy Bubbles"/>
                        <a:buChar char="●"/>
                      </a:pPr>
                      <a:r>
                        <a:rPr lang="en" sz="1850" b="1">
                          <a:solidFill>
                            <a:schemeClr val="dk1"/>
                          </a:solidFill>
                          <a:latin typeface="Fuzzy Bubbles"/>
                          <a:ea typeface="Fuzzy Bubbles"/>
                          <a:cs typeface="Fuzzy Bubbles"/>
                          <a:sym typeface="Fuzzy Bubbles"/>
                        </a:rPr>
                        <a:t>The game can be played two ways.</a:t>
                      </a:r>
                      <a:endParaRPr sz="1850" b="1">
                        <a:solidFill>
                          <a:schemeClr val="dk1"/>
                        </a:solidFill>
                        <a:latin typeface="Fuzzy Bubbles"/>
                        <a:ea typeface="Fuzzy Bubbles"/>
                        <a:cs typeface="Fuzzy Bubbles"/>
                        <a:sym typeface="Fuzzy Bubbles"/>
                      </a:endParaRPr>
                    </a:p>
                    <a:p>
                      <a:pPr marL="914400" lvl="0" indent="0" algn="l" rtl="0">
                        <a:spcBef>
                          <a:spcPts val="0"/>
                        </a:spcBef>
                        <a:spcAft>
                          <a:spcPts val="0"/>
                        </a:spcAft>
                        <a:buNone/>
                      </a:pPr>
                      <a:r>
                        <a:rPr lang="en" sz="1850" b="1">
                          <a:solidFill>
                            <a:schemeClr val="dk1"/>
                          </a:solidFill>
                          <a:latin typeface="Fuzzy Bubbles"/>
                          <a:ea typeface="Fuzzy Bubbles"/>
                          <a:cs typeface="Fuzzy Bubbles"/>
                          <a:sym typeface="Fuzzy Bubbles"/>
                        </a:rPr>
                        <a:t>    1) Regulation rules with 3 outs per inning</a:t>
                      </a:r>
                      <a:endParaRPr sz="1850" b="1">
                        <a:solidFill>
                          <a:schemeClr val="dk1"/>
                        </a:solidFill>
                        <a:latin typeface="Fuzzy Bubbles"/>
                        <a:ea typeface="Fuzzy Bubbles"/>
                        <a:cs typeface="Fuzzy Bubbles"/>
                        <a:sym typeface="Fuzzy Bubbles"/>
                      </a:endParaRPr>
                    </a:p>
                    <a:p>
                      <a:pPr marL="914400" lvl="0" indent="0" algn="l" rtl="0">
                        <a:spcBef>
                          <a:spcPts val="0"/>
                        </a:spcBef>
                        <a:spcAft>
                          <a:spcPts val="0"/>
                        </a:spcAft>
                        <a:buNone/>
                      </a:pPr>
                      <a:r>
                        <a:rPr lang="en" sz="1850" b="1">
                          <a:solidFill>
                            <a:schemeClr val="dk1"/>
                          </a:solidFill>
                          <a:latin typeface="Fuzzy Bubbles"/>
                          <a:ea typeface="Fuzzy Bubbles"/>
                          <a:cs typeface="Fuzzy Bubbles"/>
                          <a:sym typeface="Fuzzy Bubbles"/>
                        </a:rPr>
                        <a:t>    2) Every player gets to bat each inning</a:t>
                      </a:r>
                      <a:endParaRPr sz="1850" b="1">
                        <a:solidFill>
                          <a:schemeClr val="dk1"/>
                        </a:solidFill>
                        <a:latin typeface="Fuzzy Bubbles"/>
                        <a:ea typeface="Fuzzy Bubbles"/>
                        <a:cs typeface="Fuzzy Bubbles"/>
                        <a:sym typeface="Fuzzy Bubbles"/>
                      </a:endParaRPr>
                    </a:p>
                    <a:p>
                      <a:pPr marL="857250" lvl="0" indent="-346075" algn="l" rtl="0">
                        <a:spcBef>
                          <a:spcPts val="0"/>
                        </a:spcBef>
                        <a:spcAft>
                          <a:spcPts val="0"/>
                        </a:spcAft>
                        <a:buClr>
                          <a:schemeClr val="dk1"/>
                        </a:buClr>
                        <a:buSzPts val="1850"/>
                        <a:buFont typeface="Fuzzy Bubbles"/>
                        <a:buChar char="●"/>
                      </a:pPr>
                      <a:r>
                        <a:rPr lang="en" sz="1850" b="1">
                          <a:solidFill>
                            <a:schemeClr val="dk1"/>
                          </a:solidFill>
                          <a:latin typeface="Fuzzy Bubbles"/>
                          <a:ea typeface="Fuzzy Bubbles"/>
                          <a:cs typeface="Fuzzy Bubbles"/>
                          <a:sym typeface="Fuzzy Bubbles"/>
                        </a:rPr>
                        <a:t>This game should be fun for everyone and competition should be introduced slowly to allow everyone to understand the game </a:t>
                      </a:r>
                      <a:endParaRPr sz="1850" b="1">
                        <a:solidFill>
                          <a:schemeClr val="dk1"/>
                        </a:solidFill>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8" name="Google Shape;208;p37"/>
          <p:cNvSpPr/>
          <p:nvPr/>
        </p:nvSpPr>
        <p:spPr>
          <a:xfrm>
            <a:off x="1059150" y="866425"/>
            <a:ext cx="8236770" cy="1032926"/>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9525" cap="flat" cmpd="sng">
                  <a:solidFill>
                    <a:srgbClr val="000000"/>
                  </a:solidFill>
                  <a:prstDash val="solid"/>
                  <a:round/>
                  <a:headEnd type="none" w="sm" len="sm"/>
                  <a:tailEnd type="none" w="sm" len="sm"/>
                </a:ln>
                <a:solidFill>
                  <a:srgbClr val="32608C"/>
                </a:solidFill>
                <a:latin typeface="Fuzzy Bubbles"/>
                <a:ea typeface="Arial"/>
                <a:cs typeface="Arial"/>
                <a:sym typeface="Arial"/>
              </a:rPr>
              <a:t>Partner Long Toss</a:t>
            </a:r>
          </a:p>
        </p:txBody>
      </p:sp>
      <p:graphicFrame>
        <p:nvGraphicFramePr>
          <p:cNvPr id="209" name="Google Shape;209;p37"/>
          <p:cNvGraphicFramePr/>
          <p:nvPr/>
        </p:nvGraphicFramePr>
        <p:xfrm>
          <a:off x="841375" y="2068513"/>
          <a:ext cx="8455025" cy="7491412"/>
        </p:xfrm>
        <a:graphic>
          <a:graphicData uri="http://schemas.openxmlformats.org/drawingml/2006/table">
            <a:tbl>
              <a:tblPr>
                <a:noFill/>
                <a:tableStyleId>{70B9F873-74B5-4FF7-9632-A121E3CEF50E}</a:tableStyleId>
              </a:tblPr>
              <a:tblGrid>
                <a:gridCol w="8455300"/>
              </a:tblGrid>
              <a:tr h="1786500">
                <a:tc>
                  <a:txBody>
                    <a:bodyPr/>
                    <a:lstStyle/>
                    <a:p>
                      <a:pPr marL="0" lvl="0" indent="0" algn="l" rtl="0">
                        <a:lnSpc>
                          <a:spcPct val="115000"/>
                        </a:lnSpc>
                        <a:spcBef>
                          <a:spcPts val="0"/>
                        </a:spcBef>
                        <a:spcAft>
                          <a:spcPts val="0"/>
                        </a:spcAft>
                        <a:buNone/>
                      </a:pPr>
                      <a:r>
                        <a:rPr lang="en" sz="2100" b="1">
                          <a:latin typeface="Fuzzy Bubbles"/>
                          <a:ea typeface="Fuzzy Bubbles"/>
                          <a:cs typeface="Fuzzy Bubbles"/>
                          <a:sym typeface="Fuzzy Bubbles"/>
                        </a:rPr>
                        <a:t>Set-Up: </a:t>
                      </a:r>
                      <a:endParaRPr sz="2100" b="1">
                        <a:latin typeface="Fuzzy Bubbles"/>
                        <a:ea typeface="Fuzzy Bubbles"/>
                        <a:cs typeface="Fuzzy Bubbles"/>
                        <a:sym typeface="Fuzzy Bubbles"/>
                      </a:endParaRPr>
                    </a:p>
                    <a:p>
                      <a:pPr marL="914400" lvl="0" indent="-361950" algn="l" rtl="0">
                        <a:spcBef>
                          <a:spcPts val="0"/>
                        </a:spcBef>
                        <a:spcAft>
                          <a:spcPts val="0"/>
                        </a:spcAft>
                        <a:buClr>
                          <a:srgbClr val="000000"/>
                        </a:buClr>
                        <a:buSzPts val="2100"/>
                        <a:buFont typeface="Fuzzy Bubbles"/>
                        <a:buChar char="●"/>
                      </a:pPr>
                      <a:r>
                        <a:rPr lang="en" sz="2100" b="1">
                          <a:solidFill>
                            <a:srgbClr val="000000"/>
                          </a:solidFill>
                          <a:latin typeface="Fuzzy Bubbles"/>
                          <a:ea typeface="Fuzzy Bubbles"/>
                          <a:cs typeface="Fuzzy Bubbles"/>
                          <a:sym typeface="Fuzzy Bubbles"/>
                        </a:rPr>
                        <a:t>Equipment: </a:t>
                      </a:r>
                      <a:r>
                        <a:rPr lang="en" sz="2100" b="1">
                          <a:latin typeface="Fuzzy Bubbles"/>
                          <a:ea typeface="Fuzzy Bubbles"/>
                          <a:cs typeface="Fuzzy Bubbles"/>
                          <a:sym typeface="Fuzzy Bubbles"/>
                        </a:rPr>
                        <a:t>1 Baseball, Softball or Tennis Ball per Group (One glove for each group member if using baseballs or softballs)</a:t>
                      </a:r>
                      <a:endParaRPr sz="2100" b="1">
                        <a:latin typeface="Fuzzy Bubbles"/>
                        <a:ea typeface="Fuzzy Bubbles"/>
                        <a:cs typeface="Fuzzy Bubbles"/>
                        <a:sym typeface="Fuzzy Bubbles"/>
                      </a:endParaRPr>
                    </a:p>
                    <a:p>
                      <a:pPr marL="914400" lvl="0" indent="-361950" algn="l" rtl="0">
                        <a:spcBef>
                          <a:spcPts val="0"/>
                        </a:spcBef>
                        <a:spcAft>
                          <a:spcPts val="0"/>
                        </a:spcAft>
                        <a:buClr>
                          <a:srgbClr val="000000"/>
                        </a:buClr>
                        <a:buSzPts val="2100"/>
                        <a:buFont typeface="Fuzzy Bubbles"/>
                        <a:buChar char="●"/>
                      </a:pPr>
                      <a:r>
                        <a:rPr lang="en" sz="2100" b="1">
                          <a:latin typeface="Fuzzy Bubbles"/>
                          <a:ea typeface="Fuzzy Bubbles"/>
                          <a:cs typeface="Fuzzy Bubbles"/>
                          <a:sym typeface="Fuzzy Bubbles"/>
                        </a:rPr>
                        <a:t>Set-Up: Partner will need to spread out across from each other as far as their age and skill level will allow</a:t>
                      </a:r>
                      <a:endParaRPr sz="2100" b="1">
                        <a:latin typeface="Fuzzy Bubbles"/>
                        <a:ea typeface="Fuzzy Bubbles"/>
                        <a:cs typeface="Fuzzy Bubbles"/>
                        <a:sym typeface="Fuzzy Bubbles"/>
                      </a:endParaRPr>
                    </a:p>
                    <a:p>
                      <a:pPr marL="914400" lvl="0" indent="-361950" algn="l" rtl="0">
                        <a:spcBef>
                          <a:spcPts val="0"/>
                        </a:spcBef>
                        <a:spcAft>
                          <a:spcPts val="0"/>
                        </a:spcAft>
                        <a:buClr>
                          <a:srgbClr val="000000"/>
                        </a:buClr>
                        <a:buSzPts val="2100"/>
                        <a:buFont typeface="Fuzzy Bubbles"/>
                        <a:buChar char="●"/>
                      </a:pPr>
                      <a:r>
                        <a:rPr lang="en" sz="2100" b="1">
                          <a:latin typeface="Fuzzy Bubbles"/>
                          <a:ea typeface="Fuzzy Bubbles"/>
                          <a:cs typeface="Fuzzy Bubbles"/>
                          <a:sym typeface="Fuzzy Bubbles"/>
                        </a:rPr>
                        <a:t>Teams: Players will play with a partner during this game</a:t>
                      </a:r>
                      <a:endParaRPr sz="21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196175">
                <a:tc>
                  <a:txBody>
                    <a:bodyPr/>
                    <a:lstStyle/>
                    <a:p>
                      <a:pPr marL="0" lvl="0" indent="0" algn="l" rtl="0">
                        <a:lnSpc>
                          <a:spcPct val="115000"/>
                        </a:lnSpc>
                        <a:spcBef>
                          <a:spcPts val="0"/>
                        </a:spcBef>
                        <a:spcAft>
                          <a:spcPts val="0"/>
                        </a:spcAft>
                        <a:buNone/>
                      </a:pPr>
                      <a:r>
                        <a:rPr lang="en" sz="2100" b="1">
                          <a:latin typeface="Fuzzy Bubbles"/>
                          <a:ea typeface="Fuzzy Bubbles"/>
                          <a:cs typeface="Fuzzy Bubbles"/>
                          <a:sym typeface="Fuzzy Bubbles"/>
                        </a:rPr>
                        <a:t>Instruction:</a:t>
                      </a:r>
                      <a:endParaRPr sz="2100" b="1">
                        <a:latin typeface="Fuzzy Bubbles"/>
                        <a:ea typeface="Fuzzy Bubbles"/>
                        <a:cs typeface="Fuzzy Bubbles"/>
                        <a:sym typeface="Fuzzy Bubbles"/>
                      </a:endParaRPr>
                    </a:p>
                    <a:p>
                      <a:pPr marL="914400" lvl="0" indent="-361950" algn="l" rtl="0">
                        <a:spcBef>
                          <a:spcPts val="0"/>
                        </a:spcBef>
                        <a:spcAft>
                          <a:spcPts val="0"/>
                        </a:spcAft>
                        <a:buClr>
                          <a:srgbClr val="000000"/>
                        </a:buClr>
                        <a:buSzPts val="2100"/>
                        <a:buFont typeface="Fuzzy Bubbles"/>
                        <a:buChar char="●"/>
                      </a:pPr>
                      <a:r>
                        <a:rPr lang="en" sz="2100" b="1">
                          <a:latin typeface="Fuzzy Bubbles"/>
                          <a:ea typeface="Fuzzy Bubbles"/>
                          <a:cs typeface="Fuzzy Bubbles"/>
                          <a:sym typeface="Fuzzy Bubbles"/>
                        </a:rPr>
                        <a:t>Each group will be working on throwing and catching the ball from a longer distance away</a:t>
                      </a:r>
                      <a:endParaRPr sz="2100" b="1">
                        <a:latin typeface="Fuzzy Bubbles"/>
                        <a:ea typeface="Fuzzy Bubbles"/>
                        <a:cs typeface="Fuzzy Bubbles"/>
                        <a:sym typeface="Fuzzy Bubbles"/>
                      </a:endParaRPr>
                    </a:p>
                    <a:p>
                      <a:pPr marL="914400" lvl="0" indent="-361950" algn="l" rtl="0">
                        <a:spcBef>
                          <a:spcPts val="0"/>
                        </a:spcBef>
                        <a:spcAft>
                          <a:spcPts val="0"/>
                        </a:spcAft>
                        <a:buClr>
                          <a:srgbClr val="000000"/>
                        </a:buClr>
                        <a:buSzPts val="2100"/>
                        <a:buFont typeface="Fuzzy Bubbles"/>
                        <a:buChar char="●"/>
                      </a:pPr>
                      <a:r>
                        <a:rPr lang="en" sz="2100" b="1">
                          <a:latin typeface="Fuzzy Bubbles"/>
                          <a:ea typeface="Fuzzy Bubbles"/>
                          <a:cs typeface="Fuzzy Bubbles"/>
                          <a:sym typeface="Fuzzy Bubbles"/>
                        </a:rPr>
                        <a:t>Partners lineup across from each other and will be working on throwing and catching long throws</a:t>
                      </a:r>
                      <a:endParaRPr sz="2100" b="1">
                        <a:latin typeface="Fuzzy Bubbles"/>
                        <a:ea typeface="Fuzzy Bubbles"/>
                        <a:cs typeface="Fuzzy Bubbles"/>
                        <a:sym typeface="Fuzzy Bubbles"/>
                      </a:endParaRPr>
                    </a:p>
                    <a:p>
                      <a:pPr marL="914400" lvl="0" indent="-361950" algn="l" rtl="0">
                        <a:spcBef>
                          <a:spcPts val="0"/>
                        </a:spcBef>
                        <a:spcAft>
                          <a:spcPts val="0"/>
                        </a:spcAft>
                        <a:buClr>
                          <a:srgbClr val="000000"/>
                        </a:buClr>
                        <a:buSzPts val="2100"/>
                        <a:buFont typeface="Fuzzy Bubbles"/>
                        <a:buChar char="●"/>
                      </a:pPr>
                      <a:r>
                        <a:rPr lang="en" sz="2100" b="1">
                          <a:latin typeface="Fuzzy Bubbles"/>
                          <a:ea typeface="Fuzzy Bubbles"/>
                          <a:cs typeface="Fuzzy Bubbles"/>
                          <a:sym typeface="Fuzzy Bubbles"/>
                        </a:rPr>
                        <a:t>Players work on catching balls in the air and learning to throw the correct distance to their partner</a:t>
                      </a:r>
                      <a:endParaRPr sz="2100" b="1">
                        <a:latin typeface="Fuzzy Bubbles"/>
                        <a:ea typeface="Fuzzy Bubbles"/>
                        <a:cs typeface="Fuzzy Bubbles"/>
                        <a:sym typeface="Fuzzy Bubbles"/>
                      </a:endParaRPr>
                    </a:p>
                    <a:p>
                      <a:pPr marL="914400" lvl="0" indent="-361950" algn="l" rtl="0">
                        <a:spcBef>
                          <a:spcPts val="0"/>
                        </a:spcBef>
                        <a:spcAft>
                          <a:spcPts val="0"/>
                        </a:spcAft>
                        <a:buClr>
                          <a:srgbClr val="000000"/>
                        </a:buClr>
                        <a:buSzPts val="2100"/>
                        <a:buFont typeface="Fuzzy Bubbles"/>
                        <a:buChar char="●"/>
                      </a:pPr>
                      <a:r>
                        <a:rPr lang="en" sz="2100" b="1">
                          <a:latin typeface="Fuzzy Bubbles"/>
                          <a:ea typeface="Fuzzy Bubbles"/>
                          <a:cs typeface="Fuzzy Bubbles"/>
                          <a:sym typeface="Fuzzy Bubbles"/>
                        </a:rPr>
                        <a:t>This warm-up activity can be used to build up to any activity and is an excellent way for players to develop their individual skills</a:t>
                      </a:r>
                      <a:endParaRPr sz="21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268925">
                <a:tc>
                  <a:txBody>
                    <a:bodyPr/>
                    <a:lstStyle/>
                    <a:p>
                      <a:pPr marL="0" lvl="0" indent="0" algn="l" rtl="0">
                        <a:lnSpc>
                          <a:spcPct val="100000"/>
                        </a:lnSpc>
                        <a:spcBef>
                          <a:spcPts val="0"/>
                        </a:spcBef>
                        <a:spcAft>
                          <a:spcPts val="0"/>
                        </a:spcAft>
                        <a:buNone/>
                      </a:pPr>
                      <a:r>
                        <a:rPr lang="en" sz="2100" b="1">
                          <a:latin typeface="Fuzzy Bubbles"/>
                          <a:ea typeface="Fuzzy Bubbles"/>
                          <a:cs typeface="Fuzzy Bubbles"/>
                          <a:sym typeface="Fuzzy Bubbles"/>
                        </a:rPr>
                        <a:t>Make it Competitive:: </a:t>
                      </a:r>
                      <a:endParaRPr sz="2100" b="1">
                        <a:latin typeface="Fuzzy Bubbles"/>
                        <a:ea typeface="Fuzzy Bubbles"/>
                        <a:cs typeface="Fuzzy Bubbles"/>
                        <a:sym typeface="Fuzzy Bubbles"/>
                      </a:endParaRPr>
                    </a:p>
                    <a:p>
                      <a:pPr marL="857250" lvl="0" indent="-342900" algn="l" rtl="0">
                        <a:spcBef>
                          <a:spcPts val="0"/>
                        </a:spcBef>
                        <a:spcAft>
                          <a:spcPts val="0"/>
                        </a:spcAft>
                        <a:buSzPts val="1800"/>
                        <a:buFont typeface="Fuzzy Bubbles"/>
                        <a:buChar char="●"/>
                      </a:pPr>
                      <a:r>
                        <a:rPr lang="en" sz="2100" b="1">
                          <a:solidFill>
                            <a:schemeClr val="dk1"/>
                          </a:solidFill>
                          <a:latin typeface="Fuzzy Bubbles"/>
                          <a:ea typeface="Fuzzy Bubbles"/>
                          <a:cs typeface="Fuzzy Bubbles"/>
                          <a:sym typeface="Fuzzy Bubbles"/>
                        </a:rPr>
                        <a:t>This game should be used as a fun warm-up activity and skill introduction.</a:t>
                      </a:r>
                      <a:endParaRPr sz="2100" b="1">
                        <a:solidFill>
                          <a:schemeClr val="dk1"/>
                        </a:solidFill>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4" name="Google Shape;214;p38"/>
          <p:cNvSpPr/>
          <p:nvPr/>
        </p:nvSpPr>
        <p:spPr>
          <a:xfrm>
            <a:off x="9447850" y="997125"/>
            <a:ext cx="7941783" cy="964975"/>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19050" cap="flat" cmpd="sng">
                  <a:solidFill>
                    <a:srgbClr val="595959"/>
                  </a:solidFill>
                  <a:prstDash val="solid"/>
                  <a:round/>
                  <a:headEnd type="none" w="sm" len="sm"/>
                  <a:tailEnd type="none" w="sm" len="sm"/>
                </a:ln>
                <a:solidFill>
                  <a:srgbClr val="32608C"/>
                </a:solidFill>
                <a:latin typeface="Fuzzy Bubbles"/>
                <a:ea typeface="Arial"/>
                <a:cs typeface="Arial"/>
                <a:sym typeface="Arial"/>
              </a:rPr>
              <a:t>Defense Scores Softball</a:t>
            </a:r>
          </a:p>
        </p:txBody>
      </p:sp>
      <p:graphicFrame>
        <p:nvGraphicFramePr>
          <p:cNvPr id="215" name="Google Shape;215;p38"/>
          <p:cNvGraphicFramePr/>
          <p:nvPr/>
        </p:nvGraphicFramePr>
        <p:xfrm>
          <a:off x="8740775" y="2109788"/>
          <a:ext cx="8945563" cy="8029575"/>
        </p:xfrm>
        <a:graphic>
          <a:graphicData uri="http://schemas.openxmlformats.org/drawingml/2006/table">
            <a:tbl>
              <a:tblPr>
                <a:noFill/>
                <a:tableStyleId>{70B9F873-74B5-4FF7-9632-A121E3CEF50E}</a:tableStyleId>
              </a:tblPr>
              <a:tblGrid>
                <a:gridCol w="8945325"/>
              </a:tblGrid>
              <a:tr h="1805025">
                <a:tc>
                  <a:txBody>
                    <a:bodyPr/>
                    <a:lstStyle/>
                    <a:p>
                      <a:pPr marL="0" lvl="0" indent="0" algn="l" rtl="0">
                        <a:lnSpc>
                          <a:spcPct val="115000"/>
                        </a:lnSpc>
                        <a:spcBef>
                          <a:spcPts val="0"/>
                        </a:spcBef>
                        <a:spcAft>
                          <a:spcPts val="0"/>
                        </a:spcAft>
                        <a:buNone/>
                      </a:pPr>
                      <a:r>
                        <a:rPr lang="en" sz="1800" b="1">
                          <a:latin typeface="Fuzzy Bubbles"/>
                          <a:ea typeface="Fuzzy Bubbles"/>
                          <a:cs typeface="Fuzzy Bubbles"/>
                          <a:sym typeface="Fuzzy Bubbles"/>
                        </a:rPr>
                        <a:t>Set-Up: </a:t>
                      </a:r>
                      <a:endParaRPr sz="1800" b="1">
                        <a:latin typeface="Fuzzy Bubbles"/>
                        <a:ea typeface="Fuzzy Bubbles"/>
                        <a:cs typeface="Fuzzy Bubbles"/>
                        <a:sym typeface="Fuzzy Bubbles"/>
                      </a:endParaRPr>
                    </a:p>
                    <a:p>
                      <a:pPr marL="1371600" lvl="0" indent="-342900" algn="l" rtl="0">
                        <a:spcBef>
                          <a:spcPts val="0"/>
                        </a:spcBef>
                        <a:spcAft>
                          <a:spcPts val="0"/>
                        </a:spcAft>
                        <a:buClr>
                          <a:srgbClr val="000000"/>
                        </a:buClr>
                        <a:buSzPts val="1800"/>
                        <a:buFont typeface="Fuzzy Bubbles"/>
                        <a:buChar char="●"/>
                      </a:pPr>
                      <a:r>
                        <a:rPr lang="en" sz="1800" b="1">
                          <a:solidFill>
                            <a:srgbClr val="000000"/>
                          </a:solidFill>
                          <a:latin typeface="Fuzzy Bubbles"/>
                          <a:ea typeface="Fuzzy Bubbles"/>
                          <a:cs typeface="Fuzzy Bubbles"/>
                          <a:sym typeface="Fuzzy Bubbles"/>
                        </a:rPr>
                        <a:t>Equipment: (</a:t>
                      </a:r>
                      <a:r>
                        <a:rPr lang="en" sz="1800" b="1">
                          <a:latin typeface="Fuzzy Bubbles"/>
                          <a:ea typeface="Fuzzy Bubbles"/>
                          <a:cs typeface="Fuzzy Bubbles"/>
                          <a:sym typeface="Fuzzy Bubbles"/>
                        </a:rPr>
                        <a:t>10) Foam Balls and (1) Large Plastic Bat or Tennis Racket, (4) Buckets, and Cones or Floor Tape to Separate Areas</a:t>
                      </a:r>
                      <a:endParaRPr sz="1800" b="1">
                        <a:latin typeface="Fuzzy Bubbles"/>
                        <a:ea typeface="Fuzzy Bubbles"/>
                        <a:cs typeface="Fuzzy Bubbles"/>
                        <a:sym typeface="Fuzzy Bubbles"/>
                      </a:endParaRPr>
                    </a:p>
                    <a:p>
                      <a:pPr marL="1371600" lvl="0" indent="-342900" algn="l" rtl="0">
                        <a:spcBef>
                          <a:spcPts val="0"/>
                        </a:spcBef>
                        <a:spcAft>
                          <a:spcPts val="0"/>
                        </a:spcAft>
                        <a:buClr>
                          <a:srgbClr val="000000"/>
                        </a:buClr>
                        <a:buSzPts val="1800"/>
                        <a:buFont typeface="Fuzzy Bubbles"/>
                        <a:buChar char="●"/>
                      </a:pPr>
                      <a:r>
                        <a:rPr lang="en" sz="1800" b="1">
                          <a:latin typeface="Fuzzy Bubbles"/>
                          <a:ea typeface="Fuzzy Bubbles"/>
                          <a:cs typeface="Fuzzy Bubbles"/>
                          <a:sym typeface="Fuzzy Bubbles"/>
                        </a:rPr>
                        <a:t>Set-Up: Use cones or floor tape to create 4 separate fielding areas and the foul territories</a:t>
                      </a:r>
                      <a:endParaRPr sz="1800" b="1">
                        <a:latin typeface="Fuzzy Bubbles"/>
                        <a:ea typeface="Fuzzy Bubbles"/>
                        <a:cs typeface="Fuzzy Bubbles"/>
                        <a:sym typeface="Fuzzy Bubbles"/>
                      </a:endParaRPr>
                    </a:p>
                    <a:p>
                      <a:pPr marL="1371600" lvl="0" indent="-342900" algn="l" rtl="0">
                        <a:spcBef>
                          <a:spcPts val="0"/>
                        </a:spcBef>
                        <a:spcAft>
                          <a:spcPts val="0"/>
                        </a:spcAft>
                        <a:buClr>
                          <a:srgbClr val="000000"/>
                        </a:buClr>
                        <a:buSzPts val="1800"/>
                        <a:buFont typeface="Fuzzy Bubbles"/>
                        <a:buChar char="●"/>
                      </a:pPr>
                      <a:r>
                        <a:rPr lang="en" sz="1800" b="1">
                          <a:latin typeface="Fuzzy Bubbles"/>
                          <a:ea typeface="Fuzzy Bubbles"/>
                          <a:cs typeface="Fuzzy Bubbles"/>
                          <a:sym typeface="Fuzzy Bubbles"/>
                        </a:rPr>
                        <a:t>Teams: Teams will be made up of 4 players each</a:t>
                      </a:r>
                      <a:endParaRPr sz="18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652400">
                <a:tc>
                  <a:txBody>
                    <a:bodyPr/>
                    <a:lstStyle/>
                    <a:p>
                      <a:pPr marL="0" lvl="0" indent="0" algn="l" rtl="0">
                        <a:lnSpc>
                          <a:spcPct val="115000"/>
                        </a:lnSpc>
                        <a:spcBef>
                          <a:spcPts val="0"/>
                        </a:spcBef>
                        <a:spcAft>
                          <a:spcPts val="0"/>
                        </a:spcAft>
                        <a:buNone/>
                      </a:pPr>
                      <a:r>
                        <a:rPr lang="en" sz="1800" b="1">
                          <a:latin typeface="Fuzzy Bubbles"/>
                          <a:ea typeface="Fuzzy Bubbles"/>
                          <a:cs typeface="Fuzzy Bubbles"/>
                          <a:sym typeface="Fuzzy Bubbles"/>
                        </a:rPr>
                        <a:t>Instruction:</a:t>
                      </a:r>
                      <a:endParaRPr sz="1800" b="1">
                        <a:latin typeface="Fuzzy Bubbles"/>
                        <a:ea typeface="Fuzzy Bubbles"/>
                        <a:cs typeface="Fuzzy Bubbles"/>
                        <a:sym typeface="Fuzzy Bubbles"/>
                      </a:endParaRPr>
                    </a:p>
                    <a:p>
                      <a:pPr marL="1371600" lvl="0" indent="-342900" algn="l" rtl="0">
                        <a:spcBef>
                          <a:spcPts val="0"/>
                        </a:spcBef>
                        <a:spcAft>
                          <a:spcPts val="0"/>
                        </a:spcAft>
                        <a:buClr>
                          <a:srgbClr val="000000"/>
                        </a:buClr>
                        <a:buSzPts val="1800"/>
                        <a:buFont typeface="Fuzzy Bubbles"/>
                        <a:buChar char="●"/>
                      </a:pPr>
                      <a:r>
                        <a:rPr lang="en" sz="1800" b="1">
                          <a:latin typeface="Fuzzy Bubbles"/>
                          <a:ea typeface="Fuzzy Bubbles"/>
                          <a:cs typeface="Fuzzy Bubbles"/>
                          <a:sym typeface="Fuzzy Bubbles"/>
                        </a:rPr>
                        <a:t>Each team will have all 4 players in the field at one time, one player will pitch (or have a teacher pitch for younger players) and the others will spread out in the marked off areas with a bucket</a:t>
                      </a:r>
                      <a:endParaRPr sz="1800" b="1">
                        <a:latin typeface="Fuzzy Bubbles"/>
                        <a:ea typeface="Fuzzy Bubbles"/>
                        <a:cs typeface="Fuzzy Bubbles"/>
                        <a:sym typeface="Fuzzy Bubbles"/>
                      </a:endParaRPr>
                    </a:p>
                    <a:p>
                      <a:pPr marL="1371600" lvl="0" indent="-342900" algn="l" rtl="0">
                        <a:spcBef>
                          <a:spcPts val="0"/>
                        </a:spcBef>
                        <a:spcAft>
                          <a:spcPts val="0"/>
                        </a:spcAft>
                        <a:buClr>
                          <a:srgbClr val="000000"/>
                        </a:buClr>
                        <a:buSzPts val="1800"/>
                        <a:buFont typeface="Fuzzy Bubbles"/>
                        <a:buChar char="●"/>
                      </a:pPr>
                      <a:r>
                        <a:rPr lang="en" sz="1800" b="1">
                          <a:latin typeface="Fuzzy Bubbles"/>
                          <a:ea typeface="Fuzzy Bubbles"/>
                          <a:cs typeface="Fuzzy Bubbles"/>
                          <a:sym typeface="Fuzzy Bubbles"/>
                        </a:rPr>
                        <a:t>The batting team will alternate batters in the same order each time</a:t>
                      </a:r>
                      <a:endParaRPr sz="1800" b="1">
                        <a:latin typeface="Fuzzy Bubbles"/>
                        <a:ea typeface="Fuzzy Bubbles"/>
                        <a:cs typeface="Fuzzy Bubbles"/>
                        <a:sym typeface="Fuzzy Bubbles"/>
                      </a:endParaRPr>
                    </a:p>
                    <a:p>
                      <a:pPr marL="1371600" lvl="0" indent="-342900" algn="l" rtl="0">
                        <a:spcBef>
                          <a:spcPts val="0"/>
                        </a:spcBef>
                        <a:spcAft>
                          <a:spcPts val="0"/>
                        </a:spcAft>
                        <a:buClr>
                          <a:srgbClr val="000000"/>
                        </a:buClr>
                        <a:buSzPts val="1800"/>
                        <a:buFont typeface="Fuzzy Bubbles"/>
                        <a:buChar char="●"/>
                      </a:pPr>
                      <a:r>
                        <a:rPr lang="en" sz="1800" b="1">
                          <a:latin typeface="Fuzzy Bubbles"/>
                          <a:ea typeface="Fuzzy Bubbles"/>
                          <a:cs typeface="Fuzzy Bubbles"/>
                          <a:sym typeface="Fuzzy Bubbles"/>
                        </a:rPr>
                        <a:t>The pitcher will pitch ten balls to the batting team. All balls must be hit to count, two foul balls and the batters have to switch and place a ball in a bucket</a:t>
                      </a:r>
                      <a:endParaRPr sz="1800" b="1">
                        <a:latin typeface="Fuzzy Bubbles"/>
                        <a:ea typeface="Fuzzy Bubbles"/>
                        <a:cs typeface="Fuzzy Bubbles"/>
                        <a:sym typeface="Fuzzy Bubbles"/>
                      </a:endParaRPr>
                    </a:p>
                    <a:p>
                      <a:pPr marL="1371600" lvl="0" indent="-342900" algn="l" rtl="0">
                        <a:spcBef>
                          <a:spcPts val="0"/>
                        </a:spcBef>
                        <a:spcAft>
                          <a:spcPts val="0"/>
                        </a:spcAft>
                        <a:buClr>
                          <a:srgbClr val="000000"/>
                        </a:buClr>
                        <a:buSzPts val="1800"/>
                        <a:buFont typeface="Fuzzy Bubbles"/>
                        <a:buChar char="●"/>
                      </a:pPr>
                      <a:r>
                        <a:rPr lang="en" sz="1800" b="1">
                          <a:latin typeface="Fuzzy Bubbles"/>
                          <a:ea typeface="Fuzzy Bubbles"/>
                          <a:cs typeface="Fuzzy Bubbles"/>
                          <a:sym typeface="Fuzzy Bubbles"/>
                        </a:rPr>
                        <a:t>Any ball caught in the air or on a single bounce in fair territory goes into a bucket, any ball that isn’t caught in air or single bounce goes outside the field lines in the foul area</a:t>
                      </a:r>
                      <a:endParaRPr sz="1800" b="1">
                        <a:latin typeface="Fuzzy Bubbles"/>
                        <a:ea typeface="Fuzzy Bubbles"/>
                        <a:cs typeface="Fuzzy Bubbles"/>
                        <a:sym typeface="Fuzzy Bubbles"/>
                      </a:endParaRPr>
                    </a:p>
                    <a:p>
                      <a:pPr marL="1371600" lvl="0" indent="-342900" algn="l" rtl="0">
                        <a:spcBef>
                          <a:spcPts val="0"/>
                        </a:spcBef>
                        <a:spcAft>
                          <a:spcPts val="0"/>
                        </a:spcAft>
                        <a:buClr>
                          <a:srgbClr val="000000"/>
                        </a:buClr>
                        <a:buSzPts val="1800"/>
                        <a:buFont typeface="Fuzzy Bubbles"/>
                        <a:buChar char="●"/>
                      </a:pPr>
                      <a:r>
                        <a:rPr lang="en" sz="1800" b="1">
                          <a:latin typeface="Fuzzy Bubbles"/>
                          <a:ea typeface="Fuzzy Bubbles"/>
                          <a:cs typeface="Fuzzy Bubbles"/>
                          <a:sym typeface="Fuzzy Bubbles"/>
                        </a:rPr>
                        <a:t>Teams rotate batting teams after all 10 balls are either outside the lines or in a bucket</a:t>
                      </a:r>
                      <a:endParaRPr sz="18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545750">
                <a:tc>
                  <a:txBody>
                    <a:bodyPr/>
                    <a:lstStyle/>
                    <a:p>
                      <a:pPr marL="0" lvl="0" indent="0" algn="l" rtl="0">
                        <a:lnSpc>
                          <a:spcPct val="100000"/>
                        </a:lnSpc>
                        <a:spcBef>
                          <a:spcPts val="0"/>
                        </a:spcBef>
                        <a:spcAft>
                          <a:spcPts val="0"/>
                        </a:spcAft>
                        <a:buNone/>
                      </a:pPr>
                      <a:r>
                        <a:rPr lang="en" sz="1800" b="1">
                          <a:latin typeface="Fuzzy Bubbles"/>
                          <a:ea typeface="Fuzzy Bubbles"/>
                          <a:cs typeface="Fuzzy Bubbles"/>
                          <a:sym typeface="Fuzzy Bubbles"/>
                        </a:rPr>
                        <a:t>Make it Competitive:: </a:t>
                      </a:r>
                      <a:endParaRPr sz="1800" b="1">
                        <a:latin typeface="Fuzzy Bubbles"/>
                        <a:ea typeface="Fuzzy Bubbles"/>
                        <a:cs typeface="Fuzzy Bubbles"/>
                        <a:sym typeface="Fuzzy Bubbles"/>
                      </a:endParaRPr>
                    </a:p>
                    <a:p>
                      <a:pPr marL="1371600" lvl="0" indent="-342900" algn="l" rtl="0">
                        <a:lnSpc>
                          <a:spcPct val="100000"/>
                        </a:lnSpc>
                        <a:spcBef>
                          <a:spcPts val="0"/>
                        </a:spcBef>
                        <a:spcAft>
                          <a:spcPts val="0"/>
                        </a:spcAft>
                        <a:buSzPts val="1800"/>
                        <a:buFont typeface="Fuzzy Bubbles"/>
                        <a:buChar char="●"/>
                      </a:pPr>
                      <a:r>
                        <a:rPr lang="en" sz="1800" b="1">
                          <a:latin typeface="Fuzzy Bubbles"/>
                          <a:ea typeface="Fuzzy Bubbles"/>
                          <a:cs typeface="Fuzzy Bubbles"/>
                          <a:sym typeface="Fuzzy Bubbles"/>
                        </a:rPr>
                        <a:t>Each Ball in Bucket = 1 Point for Fielding Team</a:t>
                      </a:r>
                      <a:endParaRPr sz="1800" b="1">
                        <a:latin typeface="Fuzzy Bubbles"/>
                        <a:ea typeface="Fuzzy Bubbles"/>
                        <a:cs typeface="Fuzzy Bubbles"/>
                        <a:sym typeface="Fuzzy Bubbles"/>
                      </a:endParaRPr>
                    </a:p>
                    <a:p>
                      <a:pPr marL="1371600" lvl="0" indent="-342900" algn="l" rtl="0">
                        <a:lnSpc>
                          <a:spcPct val="100000"/>
                        </a:lnSpc>
                        <a:spcBef>
                          <a:spcPts val="0"/>
                        </a:spcBef>
                        <a:spcAft>
                          <a:spcPts val="0"/>
                        </a:spcAft>
                        <a:buSzPts val="1800"/>
                        <a:buFont typeface="Fuzzy Bubbles"/>
                        <a:buChar char="●"/>
                      </a:pPr>
                      <a:r>
                        <a:rPr lang="en" sz="1800" b="1">
                          <a:latin typeface="Fuzzy Bubbles"/>
                          <a:ea typeface="Fuzzy Bubbles"/>
                          <a:cs typeface="Fuzzy Bubbles"/>
                          <a:sym typeface="Fuzzy Bubbles"/>
                        </a:rPr>
                        <a:t>Each team gets 3 turns at bat</a:t>
                      </a:r>
                      <a:endParaRPr sz="1800" b="1">
                        <a:latin typeface="Fuzzy Bubbles"/>
                        <a:ea typeface="Fuzzy Bubbles"/>
                        <a:cs typeface="Fuzzy Bubbles"/>
                        <a:sym typeface="Fuzzy Bubbles"/>
                      </a:endParaRPr>
                    </a:p>
                    <a:p>
                      <a:pPr marL="1371600" lvl="0" indent="-342900" algn="l" rtl="0">
                        <a:lnSpc>
                          <a:spcPct val="100000"/>
                        </a:lnSpc>
                        <a:spcBef>
                          <a:spcPts val="0"/>
                        </a:spcBef>
                        <a:spcAft>
                          <a:spcPts val="0"/>
                        </a:spcAft>
                        <a:buSzPts val="1800"/>
                        <a:buFont typeface="Fuzzy Bubbles"/>
                        <a:buChar char="●"/>
                      </a:pPr>
                      <a:r>
                        <a:rPr lang="en" sz="1800" b="1">
                          <a:latin typeface="Fuzzy Bubbles"/>
                          <a:ea typeface="Fuzzy Bubbles"/>
                          <a:cs typeface="Fuzzy Bubbles"/>
                          <a:sym typeface="Fuzzy Bubbles"/>
                        </a:rPr>
                        <a:t>The team with the most points at the end wins</a:t>
                      </a:r>
                      <a:endParaRPr sz="18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0" name="Google Shape;220;p39"/>
          <p:cNvSpPr/>
          <p:nvPr/>
        </p:nvSpPr>
        <p:spPr>
          <a:xfrm>
            <a:off x="970025" y="955550"/>
            <a:ext cx="8405763" cy="1042526"/>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9525" cap="flat" cmpd="sng">
                  <a:solidFill>
                    <a:srgbClr val="000000"/>
                  </a:solidFill>
                  <a:prstDash val="solid"/>
                  <a:round/>
                  <a:headEnd type="none" w="sm" len="sm"/>
                  <a:tailEnd type="none" w="sm" len="sm"/>
                </a:ln>
                <a:solidFill>
                  <a:srgbClr val="32608C"/>
                </a:solidFill>
                <a:latin typeface="Fuzzy Bubbles"/>
                <a:ea typeface="Arial"/>
                <a:cs typeface="Arial"/>
                <a:sym typeface="Arial"/>
              </a:rPr>
              <a:t>Foam Ball Batting Cage</a:t>
            </a:r>
          </a:p>
        </p:txBody>
      </p:sp>
      <p:graphicFrame>
        <p:nvGraphicFramePr>
          <p:cNvPr id="221" name="Google Shape;221;p39"/>
          <p:cNvGraphicFramePr/>
          <p:nvPr/>
        </p:nvGraphicFramePr>
        <p:xfrm>
          <a:off x="841375" y="1998663"/>
          <a:ext cx="8455025" cy="7583487"/>
        </p:xfrm>
        <a:graphic>
          <a:graphicData uri="http://schemas.openxmlformats.org/drawingml/2006/table">
            <a:tbl>
              <a:tblPr>
                <a:noFill/>
                <a:tableStyleId>{70B9F873-74B5-4FF7-9632-A121E3CEF50E}</a:tableStyleId>
              </a:tblPr>
              <a:tblGrid>
                <a:gridCol w="8455300"/>
              </a:tblGrid>
              <a:tr h="1786500">
                <a:tc>
                  <a:txBody>
                    <a:bodyPr/>
                    <a:lstStyle/>
                    <a:p>
                      <a:pPr marL="0" lvl="0" indent="0" algn="l" rtl="0">
                        <a:lnSpc>
                          <a:spcPct val="115000"/>
                        </a:lnSpc>
                        <a:spcBef>
                          <a:spcPts val="0"/>
                        </a:spcBef>
                        <a:spcAft>
                          <a:spcPts val="0"/>
                        </a:spcAft>
                        <a:buNone/>
                      </a:pPr>
                      <a:r>
                        <a:rPr lang="en" sz="1900" b="1">
                          <a:latin typeface="Fuzzy Bubbles"/>
                          <a:ea typeface="Fuzzy Bubbles"/>
                          <a:cs typeface="Fuzzy Bubbles"/>
                          <a:sym typeface="Fuzzy Bubbles"/>
                        </a:rPr>
                        <a:t>Set-Up: </a:t>
                      </a:r>
                      <a:endParaRPr sz="1900" b="1">
                        <a:latin typeface="Fuzzy Bubbles"/>
                        <a:ea typeface="Fuzzy Bubbles"/>
                        <a:cs typeface="Fuzzy Bubbles"/>
                        <a:sym typeface="Fuzzy Bubbles"/>
                      </a:endParaRPr>
                    </a:p>
                    <a:p>
                      <a:pPr marL="914400" lvl="0" indent="-349250" algn="l" rtl="0">
                        <a:spcBef>
                          <a:spcPts val="0"/>
                        </a:spcBef>
                        <a:spcAft>
                          <a:spcPts val="0"/>
                        </a:spcAft>
                        <a:buClr>
                          <a:srgbClr val="000000"/>
                        </a:buClr>
                        <a:buSzPts val="1900"/>
                        <a:buFont typeface="Fuzzy Bubbles"/>
                        <a:buChar char="●"/>
                      </a:pPr>
                      <a:r>
                        <a:rPr lang="en" sz="1900" b="1">
                          <a:solidFill>
                            <a:srgbClr val="000000"/>
                          </a:solidFill>
                          <a:latin typeface="Fuzzy Bubbles"/>
                          <a:ea typeface="Fuzzy Bubbles"/>
                          <a:cs typeface="Fuzzy Bubbles"/>
                          <a:sym typeface="Fuzzy Bubbles"/>
                        </a:rPr>
                        <a:t>Equipment: </a:t>
                      </a:r>
                      <a:r>
                        <a:rPr lang="en" sz="1900" b="1">
                          <a:latin typeface="Fuzzy Bubbles"/>
                          <a:ea typeface="Fuzzy Bubbles"/>
                          <a:cs typeface="Fuzzy Bubbles"/>
                          <a:sym typeface="Fuzzy Bubbles"/>
                        </a:rPr>
                        <a:t>Multiple foam balls, (1) large wiffle ball bat or tennis racket, polyspot or base to use for home plate and pitcher’s mound</a:t>
                      </a:r>
                      <a:endParaRPr sz="1900" b="1">
                        <a:latin typeface="Fuzzy Bubbles"/>
                        <a:ea typeface="Fuzzy Bubbles"/>
                        <a:cs typeface="Fuzzy Bubbles"/>
                        <a:sym typeface="Fuzzy Bubbles"/>
                      </a:endParaRPr>
                    </a:p>
                    <a:p>
                      <a:pPr marL="9144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Set-Up: One player will be batting, one player will be the pitcher and everyone else will be in the field catching and retrieving balls</a:t>
                      </a:r>
                      <a:endParaRPr sz="1900" b="1">
                        <a:latin typeface="Fuzzy Bubbles"/>
                        <a:ea typeface="Fuzzy Bubbles"/>
                        <a:cs typeface="Fuzzy Bubbles"/>
                        <a:sym typeface="Fuzzy Bubbles"/>
                      </a:endParaRPr>
                    </a:p>
                    <a:p>
                      <a:pPr marL="9144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Teams: Players will play as individuals in this game</a:t>
                      </a:r>
                      <a:endParaRPr sz="19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196175">
                <a:tc>
                  <a:txBody>
                    <a:bodyPr/>
                    <a:lstStyle/>
                    <a:p>
                      <a:pPr marL="0" lvl="0" indent="0" algn="l" rtl="0">
                        <a:lnSpc>
                          <a:spcPct val="115000"/>
                        </a:lnSpc>
                        <a:spcBef>
                          <a:spcPts val="0"/>
                        </a:spcBef>
                        <a:spcAft>
                          <a:spcPts val="0"/>
                        </a:spcAft>
                        <a:buNone/>
                      </a:pPr>
                      <a:r>
                        <a:rPr lang="en" sz="1900" b="1">
                          <a:latin typeface="Fuzzy Bubbles"/>
                          <a:ea typeface="Fuzzy Bubbles"/>
                          <a:cs typeface="Fuzzy Bubbles"/>
                          <a:sym typeface="Fuzzy Bubbles"/>
                        </a:rPr>
                        <a:t>Instruction:</a:t>
                      </a:r>
                      <a:endParaRPr sz="1900" b="1">
                        <a:latin typeface="Fuzzy Bubbles"/>
                        <a:ea typeface="Fuzzy Bubbles"/>
                        <a:cs typeface="Fuzzy Bubbles"/>
                        <a:sym typeface="Fuzzy Bubbles"/>
                      </a:endParaRPr>
                    </a:p>
                    <a:p>
                      <a:pPr marL="9144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This skill review game will allow players to work on batting, pitching and defensive skills all while all players are engaged in the activity</a:t>
                      </a:r>
                      <a:endParaRPr sz="1900" b="1">
                        <a:latin typeface="Fuzzy Bubbles"/>
                        <a:ea typeface="Fuzzy Bubbles"/>
                        <a:cs typeface="Fuzzy Bubbles"/>
                        <a:sym typeface="Fuzzy Bubbles"/>
                      </a:endParaRPr>
                    </a:p>
                    <a:p>
                      <a:pPr marL="9144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The pitcher will rotate to the batter, the batter will go into the field and a fielder will become the new pitcher</a:t>
                      </a:r>
                      <a:endParaRPr sz="1900" b="1">
                        <a:latin typeface="Fuzzy Bubbles"/>
                        <a:ea typeface="Fuzzy Bubbles"/>
                        <a:cs typeface="Fuzzy Bubbles"/>
                        <a:sym typeface="Fuzzy Bubbles"/>
                      </a:endParaRPr>
                    </a:p>
                    <a:p>
                      <a:pPr marL="9144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Each batter gets the chance to hit 10 balls before rotating to new positions</a:t>
                      </a:r>
                      <a:endParaRPr sz="1900" b="1">
                        <a:latin typeface="Fuzzy Bubbles"/>
                        <a:ea typeface="Fuzzy Bubbles"/>
                        <a:cs typeface="Fuzzy Bubbles"/>
                        <a:sym typeface="Fuzzy Bubbles"/>
                      </a:endParaRPr>
                    </a:p>
                    <a:p>
                      <a:pPr marL="9144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This game is an excellent review and way to engage all students at one time</a:t>
                      </a:r>
                      <a:endParaRPr sz="19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268925">
                <a:tc>
                  <a:txBody>
                    <a:bodyPr/>
                    <a:lstStyle/>
                    <a:p>
                      <a:pPr marL="0" lvl="0" indent="0" algn="l" rtl="0">
                        <a:lnSpc>
                          <a:spcPct val="100000"/>
                        </a:lnSpc>
                        <a:spcBef>
                          <a:spcPts val="0"/>
                        </a:spcBef>
                        <a:spcAft>
                          <a:spcPts val="0"/>
                        </a:spcAft>
                        <a:buNone/>
                      </a:pPr>
                      <a:r>
                        <a:rPr lang="en" sz="1900" b="1">
                          <a:latin typeface="Fuzzy Bubbles"/>
                          <a:ea typeface="Fuzzy Bubbles"/>
                          <a:cs typeface="Fuzzy Bubbles"/>
                          <a:sym typeface="Fuzzy Bubbles"/>
                        </a:rPr>
                        <a:t>Make it Competitive:: </a:t>
                      </a:r>
                      <a:endParaRPr sz="1900" b="1">
                        <a:latin typeface="Fuzzy Bubbles"/>
                        <a:ea typeface="Fuzzy Bubbles"/>
                        <a:cs typeface="Fuzzy Bubbles"/>
                        <a:sym typeface="Fuzzy Bubbles"/>
                      </a:endParaRPr>
                    </a:p>
                    <a:p>
                      <a:pPr marL="857250" lvl="0" indent="-330200" algn="l" rtl="0">
                        <a:spcBef>
                          <a:spcPts val="0"/>
                        </a:spcBef>
                        <a:spcAft>
                          <a:spcPts val="0"/>
                        </a:spcAft>
                        <a:buSzPts val="1600"/>
                        <a:buFont typeface="Fuzzy Bubbles"/>
                        <a:buChar char="●"/>
                      </a:pPr>
                      <a:r>
                        <a:rPr lang="en" sz="1900" b="1">
                          <a:solidFill>
                            <a:schemeClr val="dk1"/>
                          </a:solidFill>
                          <a:latin typeface="Fuzzy Bubbles"/>
                          <a:ea typeface="Fuzzy Bubbles"/>
                          <a:cs typeface="Fuzzy Bubbles"/>
                          <a:sym typeface="Fuzzy Bubbles"/>
                        </a:rPr>
                        <a:t>This game should be used as a fun skill review activity</a:t>
                      </a:r>
                      <a:endParaRPr sz="1900" b="1">
                        <a:solidFill>
                          <a:schemeClr val="dk1"/>
                        </a:solidFill>
                        <a:latin typeface="Fuzzy Bubbles"/>
                        <a:ea typeface="Fuzzy Bubbles"/>
                        <a:cs typeface="Fuzzy Bubbles"/>
                        <a:sym typeface="Fuzzy Bubbles"/>
                      </a:endParaRPr>
                    </a:p>
                    <a:p>
                      <a:pPr marL="857250" lvl="0" indent="-349250" algn="l" rtl="0">
                        <a:spcBef>
                          <a:spcPts val="0"/>
                        </a:spcBef>
                        <a:spcAft>
                          <a:spcPts val="0"/>
                        </a:spcAft>
                        <a:buClr>
                          <a:schemeClr val="dk1"/>
                        </a:buClr>
                        <a:buSzPts val="1900"/>
                        <a:buFont typeface="Fuzzy Bubbles"/>
                        <a:buChar char="●"/>
                      </a:pPr>
                      <a:r>
                        <a:rPr lang="en" sz="1900" b="1">
                          <a:solidFill>
                            <a:schemeClr val="dk1"/>
                          </a:solidFill>
                          <a:latin typeface="Fuzzy Bubbles"/>
                          <a:ea typeface="Fuzzy Bubbles"/>
                          <a:cs typeface="Fuzzy Bubbles"/>
                          <a:sym typeface="Fuzzy Bubbles"/>
                        </a:rPr>
                        <a:t>To make it competitive you can develop a scoring system for this game</a:t>
                      </a:r>
                      <a:endParaRPr sz="1900" b="1">
                        <a:solidFill>
                          <a:schemeClr val="dk1"/>
                        </a:solidFill>
                        <a:latin typeface="Fuzzy Bubbles"/>
                        <a:ea typeface="Fuzzy Bubbles"/>
                        <a:cs typeface="Fuzzy Bubbles"/>
                        <a:sym typeface="Fuzzy Bubbles"/>
                      </a:endParaRPr>
                    </a:p>
                    <a:p>
                      <a:pPr marL="457200" lvl="0" indent="0" algn="l" rtl="0">
                        <a:spcBef>
                          <a:spcPts val="0"/>
                        </a:spcBef>
                        <a:spcAft>
                          <a:spcPts val="0"/>
                        </a:spcAft>
                        <a:buNone/>
                      </a:pPr>
                      <a:r>
                        <a:rPr lang="en" sz="1900" b="1">
                          <a:solidFill>
                            <a:schemeClr val="dk1"/>
                          </a:solidFill>
                          <a:latin typeface="Fuzzy Bubbles"/>
                          <a:ea typeface="Fuzzy Bubbles"/>
                          <a:cs typeface="Fuzzy Bubbles"/>
                          <a:sym typeface="Fuzzy Bubbles"/>
                        </a:rPr>
                        <a:t>     1) Give batters points for every ball hit into certain areas</a:t>
                      </a:r>
                      <a:endParaRPr sz="1900" b="1">
                        <a:solidFill>
                          <a:schemeClr val="dk1"/>
                        </a:solidFill>
                        <a:latin typeface="Fuzzy Bubbles"/>
                        <a:ea typeface="Fuzzy Bubbles"/>
                        <a:cs typeface="Fuzzy Bubbles"/>
                        <a:sym typeface="Fuzzy Bubbles"/>
                      </a:endParaRPr>
                    </a:p>
                    <a:p>
                      <a:pPr marL="457200" lvl="0" indent="0" algn="l" rtl="0">
                        <a:spcBef>
                          <a:spcPts val="0"/>
                        </a:spcBef>
                        <a:spcAft>
                          <a:spcPts val="0"/>
                        </a:spcAft>
                        <a:buNone/>
                      </a:pPr>
                      <a:r>
                        <a:rPr lang="en" sz="1900" b="1">
                          <a:solidFill>
                            <a:schemeClr val="dk1"/>
                          </a:solidFill>
                          <a:latin typeface="Fuzzy Bubbles"/>
                          <a:ea typeface="Fuzzy Bubbles"/>
                          <a:cs typeface="Fuzzy Bubbles"/>
                          <a:sym typeface="Fuzzy Bubbles"/>
                        </a:rPr>
                        <a:t>     2) Give fielders points for every ball caught in the air</a:t>
                      </a:r>
                      <a:endParaRPr sz="1900" b="1">
                        <a:solidFill>
                          <a:schemeClr val="dk1"/>
                        </a:solidFill>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6" name="Google Shape;226;p40"/>
          <p:cNvSpPr/>
          <p:nvPr/>
        </p:nvSpPr>
        <p:spPr>
          <a:xfrm>
            <a:off x="924675" y="791900"/>
            <a:ext cx="8584805" cy="1131925"/>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19050" cap="flat" cmpd="sng">
                  <a:solidFill>
                    <a:srgbClr val="595959"/>
                  </a:solidFill>
                  <a:prstDash val="solid"/>
                  <a:round/>
                  <a:headEnd type="none" w="sm" len="sm"/>
                  <a:tailEnd type="none" w="sm" len="sm"/>
                </a:ln>
                <a:solidFill>
                  <a:srgbClr val="32608C"/>
                </a:solidFill>
                <a:latin typeface="Fuzzy Bubbles"/>
                <a:ea typeface="Arial"/>
                <a:cs typeface="Arial"/>
                <a:sym typeface="Arial"/>
              </a:rPr>
              <a:t>Soft Toss Baseball</a:t>
            </a:r>
          </a:p>
        </p:txBody>
      </p:sp>
      <p:graphicFrame>
        <p:nvGraphicFramePr>
          <p:cNvPr id="227" name="Google Shape;227;p40"/>
          <p:cNvGraphicFramePr/>
          <p:nvPr/>
        </p:nvGraphicFramePr>
        <p:xfrm>
          <a:off x="808038" y="2151063"/>
          <a:ext cx="8585200" cy="7907337"/>
        </p:xfrm>
        <a:graphic>
          <a:graphicData uri="http://schemas.openxmlformats.org/drawingml/2006/table">
            <a:tbl>
              <a:tblPr>
                <a:noFill/>
                <a:tableStyleId>{70B9F873-74B5-4FF7-9632-A121E3CEF50E}</a:tableStyleId>
              </a:tblPr>
              <a:tblGrid>
                <a:gridCol w="8584800"/>
              </a:tblGrid>
              <a:tr h="1481450">
                <a:tc>
                  <a:txBody>
                    <a:bodyPr/>
                    <a:lstStyle/>
                    <a:p>
                      <a:pPr marL="0" lvl="0" indent="0" algn="l" rtl="0">
                        <a:lnSpc>
                          <a:spcPct val="115000"/>
                        </a:lnSpc>
                        <a:spcBef>
                          <a:spcPts val="0"/>
                        </a:spcBef>
                        <a:spcAft>
                          <a:spcPts val="0"/>
                        </a:spcAft>
                        <a:buNone/>
                      </a:pPr>
                      <a:r>
                        <a:rPr lang="en" sz="1950" b="1">
                          <a:latin typeface="Fuzzy Bubbles"/>
                          <a:ea typeface="Fuzzy Bubbles"/>
                          <a:cs typeface="Fuzzy Bubbles"/>
                          <a:sym typeface="Fuzzy Bubbles"/>
                        </a:rPr>
                        <a:t>Set-Up: </a:t>
                      </a:r>
                      <a:endParaRPr sz="1950" b="1">
                        <a:latin typeface="Fuzzy Bubbles"/>
                        <a:ea typeface="Fuzzy Bubbles"/>
                        <a:cs typeface="Fuzzy Bubbles"/>
                        <a:sym typeface="Fuzzy Bubbles"/>
                      </a:endParaRPr>
                    </a:p>
                    <a:p>
                      <a:pPr marL="914400" lvl="0" indent="-352425" algn="l" rtl="0">
                        <a:spcBef>
                          <a:spcPts val="0"/>
                        </a:spcBef>
                        <a:spcAft>
                          <a:spcPts val="0"/>
                        </a:spcAft>
                        <a:buClr>
                          <a:srgbClr val="000000"/>
                        </a:buClr>
                        <a:buSzPts val="1950"/>
                        <a:buFont typeface="Fuzzy Bubbles"/>
                        <a:buChar char="●"/>
                      </a:pPr>
                      <a:r>
                        <a:rPr lang="en" sz="1950" b="1">
                          <a:solidFill>
                            <a:srgbClr val="000000"/>
                          </a:solidFill>
                          <a:latin typeface="Fuzzy Bubbles"/>
                          <a:ea typeface="Fuzzy Bubbles"/>
                          <a:cs typeface="Fuzzy Bubbles"/>
                          <a:sym typeface="Fuzzy Bubbles"/>
                        </a:rPr>
                        <a:t>Equipment: </a:t>
                      </a:r>
                      <a:r>
                        <a:rPr lang="en" sz="1950" b="1">
                          <a:latin typeface="Fuzzy Bubbles"/>
                          <a:ea typeface="Fuzzy Bubbles"/>
                          <a:cs typeface="Fuzzy Bubbles"/>
                          <a:sym typeface="Fuzzy Bubbles"/>
                        </a:rPr>
                        <a:t>(1) Baseball or Softball, (1) Bat, Gloves for Player Playing in Field</a:t>
                      </a:r>
                      <a:endParaRPr sz="1950" b="1">
                        <a:latin typeface="Fuzzy Bubbles"/>
                        <a:ea typeface="Fuzzy Bubbles"/>
                        <a:cs typeface="Fuzzy Bubbles"/>
                        <a:sym typeface="Fuzzy Bubbles"/>
                      </a:endParaRPr>
                    </a:p>
                    <a:p>
                      <a:pPr marL="914400" lvl="0" indent="-352425" algn="l" rtl="0">
                        <a:spcBef>
                          <a:spcPts val="0"/>
                        </a:spcBef>
                        <a:spcAft>
                          <a:spcPts val="0"/>
                        </a:spcAft>
                        <a:buClr>
                          <a:srgbClr val="000000"/>
                        </a:buClr>
                        <a:buSzPts val="1950"/>
                        <a:buFont typeface="Fuzzy Bubbles"/>
                        <a:buChar char="●"/>
                      </a:pPr>
                      <a:r>
                        <a:rPr lang="en" sz="1950" b="1">
                          <a:latin typeface="Fuzzy Bubbles"/>
                          <a:ea typeface="Fuzzy Bubbles"/>
                          <a:cs typeface="Fuzzy Bubbles"/>
                          <a:sym typeface="Fuzzy Bubbles"/>
                        </a:rPr>
                        <a:t>Set-Up: Use existing baseball or softball field (if not available use cones or poly spots to create bases), align cones on the edge of the infield to create a fence</a:t>
                      </a:r>
                      <a:endParaRPr sz="1950" b="1">
                        <a:latin typeface="Fuzzy Bubbles"/>
                        <a:ea typeface="Fuzzy Bubbles"/>
                        <a:cs typeface="Fuzzy Bubbles"/>
                        <a:sym typeface="Fuzzy Bubbles"/>
                      </a:endParaRPr>
                    </a:p>
                    <a:p>
                      <a:pPr marL="914400" lvl="0" indent="-352425" algn="l" rtl="0">
                        <a:spcBef>
                          <a:spcPts val="0"/>
                        </a:spcBef>
                        <a:spcAft>
                          <a:spcPts val="0"/>
                        </a:spcAft>
                        <a:buClr>
                          <a:srgbClr val="000000"/>
                        </a:buClr>
                        <a:buSzPts val="1950"/>
                        <a:buFont typeface="Fuzzy Bubbles"/>
                        <a:buChar char="●"/>
                      </a:pPr>
                      <a:r>
                        <a:rPr lang="en" sz="1950" b="1">
                          <a:latin typeface="Fuzzy Bubbles"/>
                          <a:ea typeface="Fuzzy Bubbles"/>
                          <a:cs typeface="Fuzzy Bubbles"/>
                          <a:sym typeface="Fuzzy Bubbles"/>
                        </a:rPr>
                        <a:t>Teams: Teams are made up of 9-10 people</a:t>
                      </a:r>
                      <a:endParaRPr sz="195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748800">
                <a:tc>
                  <a:txBody>
                    <a:bodyPr/>
                    <a:lstStyle/>
                    <a:p>
                      <a:pPr marL="0" lvl="0" indent="0" algn="l" rtl="0">
                        <a:lnSpc>
                          <a:spcPct val="115000"/>
                        </a:lnSpc>
                        <a:spcBef>
                          <a:spcPts val="0"/>
                        </a:spcBef>
                        <a:spcAft>
                          <a:spcPts val="0"/>
                        </a:spcAft>
                        <a:buNone/>
                      </a:pPr>
                      <a:r>
                        <a:rPr lang="en" sz="1950" b="1">
                          <a:latin typeface="Fuzzy Bubbles"/>
                          <a:ea typeface="Fuzzy Bubbles"/>
                          <a:cs typeface="Fuzzy Bubbles"/>
                          <a:sym typeface="Fuzzy Bubbles"/>
                        </a:rPr>
                        <a:t>Instruction:</a:t>
                      </a:r>
                      <a:endParaRPr sz="1950" b="1">
                        <a:latin typeface="Fuzzy Bubbles"/>
                        <a:ea typeface="Fuzzy Bubbles"/>
                        <a:cs typeface="Fuzzy Bubbles"/>
                        <a:sym typeface="Fuzzy Bubbles"/>
                      </a:endParaRPr>
                    </a:p>
                    <a:p>
                      <a:pPr marL="914400" lvl="0" indent="-352425" algn="l" rtl="0">
                        <a:spcBef>
                          <a:spcPts val="0"/>
                        </a:spcBef>
                        <a:spcAft>
                          <a:spcPts val="0"/>
                        </a:spcAft>
                        <a:buClr>
                          <a:srgbClr val="000000"/>
                        </a:buClr>
                        <a:buSzPts val="1950"/>
                        <a:buFont typeface="Fuzzy Bubbles"/>
                        <a:buChar char="●"/>
                      </a:pPr>
                      <a:r>
                        <a:rPr lang="en" sz="1950" b="1">
                          <a:latin typeface="Fuzzy Bubbles"/>
                          <a:ea typeface="Fuzzy Bubbles"/>
                          <a:cs typeface="Fuzzy Bubbles"/>
                          <a:sym typeface="Fuzzy Bubbles"/>
                        </a:rPr>
                        <a:t>Teams will be playing regulation baseball or softball game while a teacher or coach softly tosses the ball from the side to the batter</a:t>
                      </a:r>
                      <a:endParaRPr sz="1950" b="1">
                        <a:latin typeface="Fuzzy Bubbles"/>
                        <a:ea typeface="Fuzzy Bubbles"/>
                        <a:cs typeface="Fuzzy Bubbles"/>
                        <a:sym typeface="Fuzzy Bubbles"/>
                      </a:endParaRPr>
                    </a:p>
                    <a:p>
                      <a:pPr marL="914400" lvl="0" indent="-352425" algn="l" rtl="0">
                        <a:spcBef>
                          <a:spcPts val="0"/>
                        </a:spcBef>
                        <a:spcAft>
                          <a:spcPts val="0"/>
                        </a:spcAft>
                        <a:buClr>
                          <a:srgbClr val="000000"/>
                        </a:buClr>
                        <a:buSzPts val="1950"/>
                        <a:buFont typeface="Fuzzy Bubbles"/>
                        <a:buChar char="●"/>
                      </a:pPr>
                      <a:r>
                        <a:rPr lang="en" sz="1950" b="1">
                          <a:latin typeface="Fuzzy Bubbles"/>
                          <a:ea typeface="Fuzzy Bubbles"/>
                          <a:cs typeface="Fuzzy Bubbles"/>
                          <a:sym typeface="Fuzzy Bubbles"/>
                        </a:rPr>
                        <a:t>Players will alternate batting and fielding in two ways, either 3 outs and switch or everyone on each team bats and then switch</a:t>
                      </a:r>
                      <a:endParaRPr sz="1950" b="1">
                        <a:latin typeface="Fuzzy Bubbles"/>
                        <a:ea typeface="Fuzzy Bubbles"/>
                        <a:cs typeface="Fuzzy Bubbles"/>
                        <a:sym typeface="Fuzzy Bubbles"/>
                      </a:endParaRPr>
                    </a:p>
                    <a:p>
                      <a:pPr marL="914400" lvl="0" indent="-352425" algn="l" rtl="0">
                        <a:spcBef>
                          <a:spcPts val="0"/>
                        </a:spcBef>
                        <a:spcAft>
                          <a:spcPts val="0"/>
                        </a:spcAft>
                        <a:buClr>
                          <a:srgbClr val="000000"/>
                        </a:buClr>
                        <a:buSzPts val="1950"/>
                        <a:buFont typeface="Fuzzy Bubbles"/>
                        <a:buChar char="●"/>
                      </a:pPr>
                      <a:r>
                        <a:rPr lang="en" sz="1950" b="1">
                          <a:latin typeface="Fuzzy Bubbles"/>
                          <a:ea typeface="Fuzzy Bubbles"/>
                          <a:cs typeface="Fuzzy Bubbles"/>
                          <a:sym typeface="Fuzzy Bubbles"/>
                        </a:rPr>
                        <a:t>The game can be played for 3 innings</a:t>
                      </a:r>
                      <a:endParaRPr sz="195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994625">
                <a:tc>
                  <a:txBody>
                    <a:bodyPr/>
                    <a:lstStyle/>
                    <a:p>
                      <a:pPr marL="0" lvl="0" indent="0" algn="l" rtl="0">
                        <a:lnSpc>
                          <a:spcPct val="100000"/>
                        </a:lnSpc>
                        <a:spcBef>
                          <a:spcPts val="0"/>
                        </a:spcBef>
                        <a:spcAft>
                          <a:spcPts val="0"/>
                        </a:spcAft>
                        <a:buNone/>
                      </a:pPr>
                      <a:r>
                        <a:rPr lang="en" sz="1950" b="1">
                          <a:latin typeface="Fuzzy Bubbles"/>
                          <a:ea typeface="Fuzzy Bubbles"/>
                          <a:cs typeface="Fuzzy Bubbles"/>
                          <a:sym typeface="Fuzzy Bubbles"/>
                        </a:rPr>
                        <a:t>Make it Competitive:: </a:t>
                      </a:r>
                      <a:endParaRPr sz="1950" b="1">
                        <a:latin typeface="Fuzzy Bubbles"/>
                        <a:ea typeface="Fuzzy Bubbles"/>
                        <a:cs typeface="Fuzzy Bubbles"/>
                        <a:sym typeface="Fuzzy Bubbles"/>
                      </a:endParaRPr>
                    </a:p>
                    <a:p>
                      <a:pPr marL="857250" lvl="0" indent="-352425" algn="l" rtl="0">
                        <a:spcBef>
                          <a:spcPts val="0"/>
                        </a:spcBef>
                        <a:spcAft>
                          <a:spcPts val="0"/>
                        </a:spcAft>
                        <a:buSzPts val="1950"/>
                        <a:buFont typeface="Fuzzy Bubbles"/>
                        <a:buChar char="●"/>
                      </a:pPr>
                      <a:r>
                        <a:rPr lang="en" sz="1950" b="1">
                          <a:solidFill>
                            <a:schemeClr val="dk1"/>
                          </a:solidFill>
                          <a:latin typeface="Fuzzy Bubbles"/>
                          <a:ea typeface="Fuzzy Bubbles"/>
                          <a:cs typeface="Fuzzy Bubbles"/>
                          <a:sym typeface="Fuzzy Bubbles"/>
                        </a:rPr>
                        <a:t>The game can be played two ways.</a:t>
                      </a:r>
                      <a:endParaRPr sz="1950" b="1">
                        <a:solidFill>
                          <a:schemeClr val="dk1"/>
                        </a:solidFill>
                        <a:latin typeface="Fuzzy Bubbles"/>
                        <a:ea typeface="Fuzzy Bubbles"/>
                        <a:cs typeface="Fuzzy Bubbles"/>
                        <a:sym typeface="Fuzzy Bubbles"/>
                      </a:endParaRPr>
                    </a:p>
                    <a:p>
                      <a:pPr marL="914400" lvl="0" indent="0" algn="l" rtl="0">
                        <a:spcBef>
                          <a:spcPts val="0"/>
                        </a:spcBef>
                        <a:spcAft>
                          <a:spcPts val="0"/>
                        </a:spcAft>
                        <a:buNone/>
                      </a:pPr>
                      <a:r>
                        <a:rPr lang="en" sz="1950" b="1">
                          <a:solidFill>
                            <a:schemeClr val="dk1"/>
                          </a:solidFill>
                          <a:latin typeface="Fuzzy Bubbles"/>
                          <a:ea typeface="Fuzzy Bubbles"/>
                          <a:cs typeface="Fuzzy Bubbles"/>
                          <a:sym typeface="Fuzzy Bubbles"/>
                        </a:rPr>
                        <a:t>    1) Regulation rules with 3 outs per inning</a:t>
                      </a:r>
                      <a:endParaRPr sz="1950" b="1">
                        <a:solidFill>
                          <a:schemeClr val="dk1"/>
                        </a:solidFill>
                        <a:latin typeface="Fuzzy Bubbles"/>
                        <a:ea typeface="Fuzzy Bubbles"/>
                        <a:cs typeface="Fuzzy Bubbles"/>
                        <a:sym typeface="Fuzzy Bubbles"/>
                      </a:endParaRPr>
                    </a:p>
                    <a:p>
                      <a:pPr marL="914400" lvl="0" indent="0" algn="l" rtl="0">
                        <a:spcBef>
                          <a:spcPts val="0"/>
                        </a:spcBef>
                        <a:spcAft>
                          <a:spcPts val="0"/>
                        </a:spcAft>
                        <a:buNone/>
                      </a:pPr>
                      <a:r>
                        <a:rPr lang="en" sz="1950" b="1">
                          <a:solidFill>
                            <a:schemeClr val="dk1"/>
                          </a:solidFill>
                          <a:latin typeface="Fuzzy Bubbles"/>
                          <a:ea typeface="Fuzzy Bubbles"/>
                          <a:cs typeface="Fuzzy Bubbles"/>
                          <a:sym typeface="Fuzzy Bubbles"/>
                        </a:rPr>
                        <a:t>    2) Every player gets to bat each inning</a:t>
                      </a:r>
                      <a:endParaRPr sz="1950" b="1">
                        <a:solidFill>
                          <a:schemeClr val="dk1"/>
                        </a:solidFill>
                        <a:latin typeface="Fuzzy Bubbles"/>
                        <a:ea typeface="Fuzzy Bubbles"/>
                        <a:cs typeface="Fuzzy Bubbles"/>
                        <a:sym typeface="Fuzzy Bubbles"/>
                      </a:endParaRPr>
                    </a:p>
                    <a:p>
                      <a:pPr marL="857250" lvl="0" indent="-352425" algn="l" rtl="0">
                        <a:spcBef>
                          <a:spcPts val="0"/>
                        </a:spcBef>
                        <a:spcAft>
                          <a:spcPts val="0"/>
                        </a:spcAft>
                        <a:buClr>
                          <a:schemeClr val="dk1"/>
                        </a:buClr>
                        <a:buSzPts val="1950"/>
                        <a:buFont typeface="Fuzzy Bubbles"/>
                        <a:buChar char="●"/>
                      </a:pPr>
                      <a:r>
                        <a:rPr lang="en" sz="1950" b="1">
                          <a:solidFill>
                            <a:schemeClr val="dk1"/>
                          </a:solidFill>
                          <a:latin typeface="Fuzzy Bubbles"/>
                          <a:ea typeface="Fuzzy Bubbles"/>
                          <a:cs typeface="Fuzzy Bubbles"/>
                          <a:sym typeface="Fuzzy Bubbles"/>
                        </a:rPr>
                        <a:t>This game should be fun for everyone and competition should be introduced slowly to allow everyone to understand the game </a:t>
                      </a:r>
                      <a:endParaRPr sz="1950" b="1">
                        <a:solidFill>
                          <a:schemeClr val="dk1"/>
                        </a:solidFill>
                        <a:latin typeface="Fuzzy Bubbles"/>
                        <a:ea typeface="Fuzzy Bubbles"/>
                        <a:cs typeface="Fuzzy Bubbles"/>
                        <a:sym typeface="Fuzzy Bubbles"/>
                      </a:endParaRPr>
                    </a:p>
                    <a:p>
                      <a:pPr marL="857250" lvl="0" indent="-352425" algn="l" rtl="0">
                        <a:spcBef>
                          <a:spcPts val="0"/>
                        </a:spcBef>
                        <a:spcAft>
                          <a:spcPts val="0"/>
                        </a:spcAft>
                        <a:buClr>
                          <a:schemeClr val="dk1"/>
                        </a:buClr>
                        <a:buSzPts val="1950"/>
                        <a:buFont typeface="Fuzzy Bubbles"/>
                        <a:buChar char="●"/>
                      </a:pPr>
                      <a:r>
                        <a:rPr lang="en" sz="1950" b="1">
                          <a:solidFill>
                            <a:schemeClr val="dk1"/>
                          </a:solidFill>
                          <a:latin typeface="Fuzzy Bubbles"/>
                          <a:ea typeface="Fuzzy Bubbles"/>
                          <a:cs typeface="Fuzzy Bubbles"/>
                          <a:sym typeface="Fuzzy Bubbles"/>
                        </a:rPr>
                        <a:t>Less skilled or younger players may still play this game, while using a tee to hit</a:t>
                      </a:r>
                      <a:endParaRPr sz="1950" b="1">
                        <a:solidFill>
                          <a:schemeClr val="dk1"/>
                        </a:solidFill>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32" name="Google Shape;232;p41"/>
          <p:cNvGraphicFramePr/>
          <p:nvPr/>
        </p:nvGraphicFramePr>
        <p:xfrm>
          <a:off x="933450" y="1789113"/>
          <a:ext cx="7942263" cy="8158162"/>
        </p:xfrm>
        <a:graphic>
          <a:graphicData uri="http://schemas.openxmlformats.org/drawingml/2006/table">
            <a:tbl>
              <a:tblPr>
                <a:noFill/>
                <a:tableStyleId>{70B9F873-74B5-4FF7-9632-A121E3CEF50E}</a:tableStyleId>
              </a:tblPr>
              <a:tblGrid>
                <a:gridCol w="7941550"/>
              </a:tblGrid>
              <a:tr h="2685925">
                <a:tc>
                  <a:txBody>
                    <a:bodyPr/>
                    <a:lstStyle/>
                    <a:p>
                      <a:pPr marL="0" lvl="0" indent="0" algn="l" rtl="0">
                        <a:lnSpc>
                          <a:spcPct val="115000"/>
                        </a:lnSpc>
                        <a:spcBef>
                          <a:spcPts val="0"/>
                        </a:spcBef>
                        <a:spcAft>
                          <a:spcPts val="0"/>
                        </a:spcAft>
                        <a:buNone/>
                      </a:pPr>
                      <a:r>
                        <a:rPr lang="en" sz="2300" b="1">
                          <a:latin typeface="Fuzzy Bubbles"/>
                          <a:ea typeface="Fuzzy Bubbles"/>
                          <a:cs typeface="Fuzzy Bubbles"/>
                          <a:sym typeface="Fuzzy Bubbles"/>
                        </a:rPr>
                        <a:t>Set-Up: </a:t>
                      </a:r>
                      <a:endParaRPr sz="2300" b="1">
                        <a:latin typeface="Fuzzy Bubbles"/>
                        <a:ea typeface="Fuzzy Bubbles"/>
                        <a:cs typeface="Fuzzy Bubbles"/>
                        <a:sym typeface="Fuzzy Bubbles"/>
                      </a:endParaRPr>
                    </a:p>
                    <a:p>
                      <a:pPr marL="800100" lvl="0" indent="-374650" algn="l" rtl="0">
                        <a:spcBef>
                          <a:spcPts val="0"/>
                        </a:spcBef>
                        <a:spcAft>
                          <a:spcPts val="0"/>
                        </a:spcAft>
                        <a:buClr>
                          <a:srgbClr val="000000"/>
                        </a:buClr>
                        <a:buSzPts val="2300"/>
                        <a:buFont typeface="Fuzzy Bubbles"/>
                        <a:buChar char="●"/>
                      </a:pPr>
                      <a:r>
                        <a:rPr lang="en" sz="2300" b="1">
                          <a:solidFill>
                            <a:srgbClr val="000000"/>
                          </a:solidFill>
                          <a:latin typeface="Fuzzy Bubbles"/>
                          <a:ea typeface="Fuzzy Bubbles"/>
                          <a:cs typeface="Fuzzy Bubbles"/>
                          <a:sym typeface="Fuzzy Bubbles"/>
                        </a:rPr>
                        <a:t>Equipment: </a:t>
                      </a:r>
                      <a:r>
                        <a:rPr lang="en" sz="2300" b="1">
                          <a:latin typeface="Fuzzy Bubbles"/>
                          <a:ea typeface="Fuzzy Bubbles"/>
                          <a:cs typeface="Fuzzy Bubbles"/>
                          <a:sym typeface="Fuzzy Bubbles"/>
                        </a:rPr>
                        <a:t>(1) Baseball, Softball or Tennis Ball (if using baseball or softball you will need full safety equipment including helmets and gloves), (1) Baseball or Softball Bat</a:t>
                      </a:r>
                      <a:endParaRPr sz="2300" b="1">
                        <a:latin typeface="Fuzzy Bubbles"/>
                        <a:ea typeface="Fuzzy Bubbles"/>
                        <a:cs typeface="Fuzzy Bubbles"/>
                        <a:sym typeface="Fuzzy Bubbles"/>
                      </a:endParaRPr>
                    </a:p>
                    <a:p>
                      <a:pPr marL="800100" lvl="0" indent="-374650" algn="l" rtl="0">
                        <a:spcBef>
                          <a:spcPts val="0"/>
                        </a:spcBef>
                        <a:spcAft>
                          <a:spcPts val="0"/>
                        </a:spcAft>
                        <a:buClr>
                          <a:srgbClr val="000000"/>
                        </a:buClr>
                        <a:buSzPts val="2300"/>
                        <a:buFont typeface="Fuzzy Bubbles"/>
                        <a:buChar char="●"/>
                      </a:pPr>
                      <a:r>
                        <a:rPr lang="en" sz="2300" b="1">
                          <a:latin typeface="Fuzzy Bubbles"/>
                          <a:ea typeface="Fuzzy Bubbles"/>
                          <a:cs typeface="Fuzzy Bubbles"/>
                          <a:sym typeface="Fuzzy Bubbles"/>
                        </a:rPr>
                        <a:t>Set-Up: </a:t>
                      </a:r>
                      <a:r>
                        <a:rPr lang="en" sz="2300" b="1">
                          <a:solidFill>
                            <a:schemeClr val="dk1"/>
                          </a:solidFill>
                          <a:latin typeface="Fuzzy Bubbles"/>
                          <a:ea typeface="Fuzzy Bubbles"/>
                          <a:cs typeface="Fuzzy Bubbles"/>
                          <a:sym typeface="Fuzzy Bubbles"/>
                        </a:rPr>
                        <a:t>Use existing baseball or softball field (if not available use cones or poly spots to create bases)</a:t>
                      </a:r>
                      <a:endParaRPr sz="2300" b="1">
                        <a:latin typeface="Fuzzy Bubbles"/>
                        <a:ea typeface="Fuzzy Bubbles"/>
                        <a:cs typeface="Fuzzy Bubbles"/>
                        <a:sym typeface="Fuzzy Bubbles"/>
                      </a:endParaRPr>
                    </a:p>
                    <a:p>
                      <a:pPr marL="800100" lvl="0" indent="-374650" algn="l" rtl="0">
                        <a:spcBef>
                          <a:spcPts val="0"/>
                        </a:spcBef>
                        <a:spcAft>
                          <a:spcPts val="0"/>
                        </a:spcAft>
                        <a:buClr>
                          <a:srgbClr val="000000"/>
                        </a:buClr>
                        <a:buSzPts val="2300"/>
                        <a:buFont typeface="Fuzzy Bubbles"/>
                        <a:buChar char="●"/>
                      </a:pPr>
                      <a:r>
                        <a:rPr lang="en" sz="2300" b="1">
                          <a:latin typeface="Fuzzy Bubbles"/>
                          <a:ea typeface="Fuzzy Bubbles"/>
                          <a:cs typeface="Fuzzy Bubbles"/>
                          <a:sym typeface="Fuzzy Bubbles"/>
                        </a:rPr>
                        <a:t>Teams: Players are split into teams of 9-10</a:t>
                      </a:r>
                      <a:endParaRPr sz="23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408200">
                <a:tc>
                  <a:txBody>
                    <a:bodyPr/>
                    <a:lstStyle/>
                    <a:p>
                      <a:pPr marL="0" lvl="0" indent="0" algn="l" rtl="0">
                        <a:lnSpc>
                          <a:spcPct val="115000"/>
                        </a:lnSpc>
                        <a:spcBef>
                          <a:spcPts val="0"/>
                        </a:spcBef>
                        <a:spcAft>
                          <a:spcPts val="0"/>
                        </a:spcAft>
                        <a:buNone/>
                      </a:pPr>
                      <a:r>
                        <a:rPr lang="en" sz="2300" b="1">
                          <a:latin typeface="Fuzzy Bubbles"/>
                          <a:ea typeface="Fuzzy Bubbles"/>
                          <a:cs typeface="Fuzzy Bubbles"/>
                          <a:sym typeface="Fuzzy Bubbles"/>
                        </a:rPr>
                        <a:t>Instruction:</a:t>
                      </a:r>
                      <a:endParaRPr sz="2300" b="1">
                        <a:latin typeface="Fuzzy Bubbles"/>
                        <a:ea typeface="Fuzzy Bubbles"/>
                        <a:cs typeface="Fuzzy Bubbles"/>
                        <a:sym typeface="Fuzzy Bubbles"/>
                      </a:endParaRPr>
                    </a:p>
                    <a:p>
                      <a:pPr marL="800100" lvl="0" indent="-374650" algn="l" rtl="0">
                        <a:spcBef>
                          <a:spcPts val="0"/>
                        </a:spcBef>
                        <a:spcAft>
                          <a:spcPts val="0"/>
                        </a:spcAft>
                        <a:buClr>
                          <a:srgbClr val="000000"/>
                        </a:buClr>
                        <a:buSzPts val="2300"/>
                        <a:buFont typeface="Fuzzy Bubbles"/>
                        <a:buChar char="●"/>
                      </a:pPr>
                      <a:r>
                        <a:rPr lang="en" sz="2300" b="1">
                          <a:latin typeface="Fuzzy Bubbles"/>
                          <a:ea typeface="Fuzzy Bubbles"/>
                          <a:cs typeface="Fuzzy Bubbles"/>
                          <a:sym typeface="Fuzzy Bubbles"/>
                        </a:rPr>
                        <a:t>Defensive teams will have 9-10 players in the field including a pitcher and catcher</a:t>
                      </a:r>
                      <a:endParaRPr sz="2300" b="1">
                        <a:latin typeface="Fuzzy Bubbles"/>
                        <a:ea typeface="Fuzzy Bubbles"/>
                        <a:cs typeface="Fuzzy Bubbles"/>
                        <a:sym typeface="Fuzzy Bubbles"/>
                      </a:endParaRPr>
                    </a:p>
                    <a:p>
                      <a:pPr marL="800100" lvl="0" indent="-374650" algn="l" rtl="0">
                        <a:spcBef>
                          <a:spcPts val="0"/>
                        </a:spcBef>
                        <a:spcAft>
                          <a:spcPts val="0"/>
                        </a:spcAft>
                        <a:buClr>
                          <a:srgbClr val="000000"/>
                        </a:buClr>
                        <a:buSzPts val="2300"/>
                        <a:buFont typeface="Fuzzy Bubbles"/>
                        <a:buChar char="●"/>
                      </a:pPr>
                      <a:r>
                        <a:rPr lang="en" sz="2300" b="1">
                          <a:latin typeface="Fuzzy Bubbles"/>
                          <a:ea typeface="Fuzzy Bubbles"/>
                          <a:cs typeface="Fuzzy Bubbles"/>
                          <a:sym typeface="Fuzzy Bubbles"/>
                        </a:rPr>
                        <a:t>Batting teams will bat in order</a:t>
                      </a:r>
                      <a:endParaRPr sz="2300" b="1">
                        <a:latin typeface="Fuzzy Bubbles"/>
                        <a:ea typeface="Fuzzy Bubbles"/>
                        <a:cs typeface="Fuzzy Bubbles"/>
                        <a:sym typeface="Fuzzy Bubbles"/>
                      </a:endParaRPr>
                    </a:p>
                    <a:p>
                      <a:pPr marL="800100" lvl="0" indent="-374650" algn="l" rtl="0">
                        <a:spcBef>
                          <a:spcPts val="0"/>
                        </a:spcBef>
                        <a:spcAft>
                          <a:spcPts val="0"/>
                        </a:spcAft>
                        <a:buClr>
                          <a:srgbClr val="000000"/>
                        </a:buClr>
                        <a:buSzPts val="2300"/>
                        <a:buFont typeface="Fuzzy Bubbles"/>
                        <a:buChar char="●"/>
                      </a:pPr>
                      <a:r>
                        <a:rPr lang="en" sz="2300" b="1">
                          <a:latin typeface="Fuzzy Bubbles"/>
                          <a:ea typeface="Fuzzy Bubbles"/>
                          <a:cs typeface="Fuzzy Bubbles"/>
                          <a:sym typeface="Fuzzy Bubbles"/>
                        </a:rPr>
                        <a:t>Teams will play a regulation game for 3 total innings</a:t>
                      </a:r>
                      <a:endParaRPr sz="2300" b="1">
                        <a:latin typeface="Fuzzy Bubbles"/>
                        <a:ea typeface="Fuzzy Bubbles"/>
                        <a:cs typeface="Fuzzy Bubbles"/>
                        <a:sym typeface="Fuzzy Bubbles"/>
                      </a:endParaRPr>
                    </a:p>
                    <a:p>
                      <a:pPr marL="800100" lvl="0" indent="-374650" algn="l" rtl="0">
                        <a:spcBef>
                          <a:spcPts val="0"/>
                        </a:spcBef>
                        <a:spcAft>
                          <a:spcPts val="0"/>
                        </a:spcAft>
                        <a:buClr>
                          <a:srgbClr val="000000"/>
                        </a:buClr>
                        <a:buSzPts val="2300"/>
                        <a:buFont typeface="Fuzzy Bubbles"/>
                        <a:buChar char="●"/>
                      </a:pPr>
                      <a:r>
                        <a:rPr lang="en" sz="2300" b="1">
                          <a:latin typeface="Fuzzy Bubbles"/>
                          <a:ea typeface="Fuzzy Bubbles"/>
                          <a:cs typeface="Fuzzy Bubbles"/>
                          <a:sym typeface="Fuzzy Bubbles"/>
                        </a:rPr>
                        <a:t>Additional “house” rules can be applied to fit your teams best</a:t>
                      </a:r>
                      <a:endParaRPr sz="23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728250">
                <a:tc>
                  <a:txBody>
                    <a:bodyPr/>
                    <a:lstStyle/>
                    <a:p>
                      <a:pPr marL="0" lvl="0" indent="0" algn="l" rtl="0">
                        <a:lnSpc>
                          <a:spcPct val="100000"/>
                        </a:lnSpc>
                        <a:spcBef>
                          <a:spcPts val="0"/>
                        </a:spcBef>
                        <a:spcAft>
                          <a:spcPts val="0"/>
                        </a:spcAft>
                        <a:buNone/>
                      </a:pPr>
                      <a:r>
                        <a:rPr lang="en" sz="2300" b="1">
                          <a:latin typeface="Fuzzy Bubbles"/>
                          <a:ea typeface="Fuzzy Bubbles"/>
                          <a:cs typeface="Fuzzy Bubbles"/>
                          <a:sym typeface="Fuzzy Bubbles"/>
                        </a:rPr>
                        <a:t>Scoring: </a:t>
                      </a:r>
                      <a:endParaRPr sz="2300" b="1">
                        <a:latin typeface="Fuzzy Bubbles"/>
                        <a:ea typeface="Fuzzy Bubbles"/>
                        <a:cs typeface="Fuzzy Bubbles"/>
                        <a:sym typeface="Fuzzy Bubbles"/>
                      </a:endParaRPr>
                    </a:p>
                    <a:p>
                      <a:pPr marL="1371600" lvl="0" indent="-374650" algn="l" rtl="0">
                        <a:lnSpc>
                          <a:spcPct val="100000"/>
                        </a:lnSpc>
                        <a:spcBef>
                          <a:spcPts val="0"/>
                        </a:spcBef>
                        <a:spcAft>
                          <a:spcPts val="0"/>
                        </a:spcAft>
                        <a:buSzPts val="2300"/>
                        <a:buFont typeface="Fuzzy Bubbles"/>
                        <a:buChar char="●"/>
                      </a:pPr>
                      <a:r>
                        <a:rPr lang="en" sz="2300" b="1">
                          <a:latin typeface="Fuzzy Bubbles"/>
                          <a:ea typeface="Fuzzy Bubbles"/>
                          <a:cs typeface="Fuzzy Bubbles"/>
                          <a:sym typeface="Fuzzy Bubbles"/>
                        </a:rPr>
                        <a:t>The team with the most runs after completion of the 3 innings will be the winner</a:t>
                      </a:r>
                      <a:endParaRPr sz="23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
        <p:nvSpPr>
          <p:cNvPr id="233" name="Google Shape;233;p41"/>
          <p:cNvSpPr/>
          <p:nvPr/>
        </p:nvSpPr>
        <p:spPr>
          <a:xfrm>
            <a:off x="1012375" y="775150"/>
            <a:ext cx="7784599" cy="1178375"/>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19050" cap="flat" cmpd="sng">
                  <a:solidFill>
                    <a:srgbClr val="595959"/>
                  </a:solidFill>
                  <a:prstDash val="solid"/>
                  <a:round/>
                  <a:headEnd type="none" w="sm" len="sm"/>
                  <a:tailEnd type="none" w="sm" len="sm"/>
                </a:ln>
                <a:solidFill>
                  <a:srgbClr val="32608C"/>
                </a:solidFill>
                <a:latin typeface="Fuzzy Bubbles"/>
                <a:ea typeface="Arial"/>
                <a:cs typeface="Arial"/>
                <a:sym typeface="Arial"/>
              </a:rPr>
              <a:t>3 Inning Softball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66" name="Google Shape;66;p15"/>
          <p:cNvGraphicFramePr/>
          <p:nvPr/>
        </p:nvGraphicFramePr>
        <p:xfrm>
          <a:off x="9490075" y="2111375"/>
          <a:ext cx="8199438" cy="6802438"/>
        </p:xfrm>
        <a:graphic>
          <a:graphicData uri="http://schemas.openxmlformats.org/drawingml/2006/table">
            <a:tbl>
              <a:tblPr>
                <a:noFill/>
                <a:tableStyleId>{70B9F873-74B5-4FF7-9632-A121E3CEF50E}</a:tableStyleId>
              </a:tblPr>
              <a:tblGrid>
                <a:gridCol w="8199475"/>
              </a:tblGrid>
              <a:tr h="31757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Warm-Up: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4" action="ppaction://hlinksldjump"/>
                        </a:rPr>
                        <a:t>Partner Toss</a:t>
                      </a:r>
                      <a:endParaRPr sz="1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763200">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Review:</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5" action="ppaction://hlinksldjump"/>
                        </a:rPr>
                        <a:t>Tic-Tac-Toe Wall Toss</a:t>
                      </a:r>
                      <a:endParaRPr sz="6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6168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Skill: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6"/>
                        </a:rPr>
                        <a:t>Throwing Basics</a:t>
                      </a:r>
                      <a:endParaRPr sz="1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7298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Game:</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7" action="ppaction://hlinksldjump"/>
                        </a:rPr>
                        <a:t>Bucket Ball</a:t>
                      </a:r>
                      <a:endParaRPr sz="4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graphicFrame>
        <p:nvGraphicFramePr>
          <p:cNvPr id="67" name="Google Shape;67;p15"/>
          <p:cNvGraphicFramePr/>
          <p:nvPr/>
        </p:nvGraphicFramePr>
        <p:xfrm>
          <a:off x="944563" y="2111375"/>
          <a:ext cx="8199437" cy="7488238"/>
        </p:xfrm>
        <a:graphic>
          <a:graphicData uri="http://schemas.openxmlformats.org/drawingml/2006/table">
            <a:tbl>
              <a:tblPr>
                <a:noFill/>
                <a:tableStyleId>{70B9F873-74B5-4FF7-9632-A121E3CEF50E}</a:tableStyleId>
              </a:tblPr>
              <a:tblGrid>
                <a:gridCol w="8199475"/>
              </a:tblGrid>
              <a:tr h="2783100">
                <a:tc>
                  <a:txBody>
                    <a:bodyPr/>
                    <a:lstStyle/>
                    <a:p>
                      <a:pPr marL="0" lvl="0" indent="0" algn="ctr" rtl="0">
                        <a:lnSpc>
                          <a:spcPct val="115000"/>
                        </a:lnSpc>
                        <a:spcBef>
                          <a:spcPts val="0"/>
                        </a:spcBef>
                        <a:spcAft>
                          <a:spcPts val="0"/>
                        </a:spcAft>
                        <a:buNone/>
                      </a:pPr>
                      <a:r>
                        <a:rPr lang="en" sz="4200" b="1" u="sng">
                          <a:solidFill>
                            <a:srgbClr val="1C4587"/>
                          </a:solidFill>
                          <a:latin typeface="Fuzzy Bubbles"/>
                          <a:ea typeface="Fuzzy Bubbles"/>
                          <a:cs typeface="Fuzzy Bubbles"/>
                          <a:sym typeface="Fuzzy Bubbles"/>
                        </a:rPr>
                        <a:t>What Am I Learning Today?</a:t>
                      </a:r>
                      <a:endParaRPr sz="4200" b="1">
                        <a:latin typeface="Comic Neue"/>
                        <a:ea typeface="Comic Neue"/>
                        <a:cs typeface="Comic Neue"/>
                        <a:sym typeface="Comic Neue"/>
                      </a:endParaRPr>
                    </a:p>
                    <a:p>
                      <a:pPr marL="457200" lvl="0" indent="-495300" algn="ctr" rtl="0">
                        <a:lnSpc>
                          <a:spcPct val="115000"/>
                        </a:lnSpc>
                        <a:spcBef>
                          <a:spcPts val="0"/>
                        </a:spcBef>
                        <a:spcAft>
                          <a:spcPts val="0"/>
                        </a:spcAft>
                        <a:buSzPts val="4200"/>
                        <a:buFont typeface="Comic Neue"/>
                        <a:buAutoNum type="arabicPeriod"/>
                      </a:pPr>
                      <a:r>
                        <a:rPr lang="en" sz="4200" b="1">
                          <a:latin typeface="Comic Neue"/>
                          <a:ea typeface="Comic Neue"/>
                          <a:cs typeface="Comic Neue"/>
                          <a:sym typeface="Comic Neue"/>
                        </a:rPr>
                        <a:t>How to Throw a Ball</a:t>
                      </a:r>
                      <a:endParaRPr sz="4200" b="1">
                        <a:latin typeface="Comic Neue"/>
                        <a:ea typeface="Comic Neue"/>
                        <a:cs typeface="Comic Neue"/>
                        <a:sym typeface="Comic Neue"/>
                      </a:endParaRPr>
                    </a:p>
                    <a:p>
                      <a:pPr marL="457200" lvl="0" indent="-495300" algn="ctr" rtl="0">
                        <a:lnSpc>
                          <a:spcPct val="115000"/>
                        </a:lnSpc>
                        <a:spcBef>
                          <a:spcPts val="0"/>
                        </a:spcBef>
                        <a:spcAft>
                          <a:spcPts val="0"/>
                        </a:spcAft>
                        <a:buSzPts val="4200"/>
                        <a:buFont typeface="Comic Neue"/>
                        <a:buAutoNum type="arabicPeriod"/>
                      </a:pPr>
                      <a:r>
                        <a:rPr lang="en" sz="4200" b="1">
                          <a:solidFill>
                            <a:schemeClr val="dk1"/>
                          </a:solidFill>
                          <a:latin typeface="Comic Neue"/>
                          <a:ea typeface="Comic Neue"/>
                          <a:cs typeface="Comic Neue"/>
                          <a:sym typeface="Comic Neue"/>
                        </a:rPr>
                        <a:t>Throwing to Teammates</a:t>
                      </a:r>
                      <a:endParaRPr sz="4200" b="1">
                        <a:latin typeface="Comic Neue"/>
                        <a:ea typeface="Comic Neue"/>
                        <a:cs typeface="Comic Neue"/>
                        <a:sym typeface="Comic Neue"/>
                      </a:endParaRPr>
                    </a:p>
                    <a:p>
                      <a:pPr marL="457200" lvl="0" indent="0" algn="ctr" rtl="0">
                        <a:lnSpc>
                          <a:spcPct val="115000"/>
                        </a:lnSpc>
                        <a:spcBef>
                          <a:spcPts val="0"/>
                        </a:spcBef>
                        <a:spcAft>
                          <a:spcPts val="0"/>
                        </a:spcAft>
                        <a:buNone/>
                      </a:pPr>
                      <a:endParaRPr sz="1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495150">
                <a:tc>
                  <a:txBody>
                    <a:bodyPr/>
                    <a:lstStyle/>
                    <a:p>
                      <a:pPr marL="0" lvl="0" indent="0" algn="ctr" rtl="0">
                        <a:lnSpc>
                          <a:spcPct val="115000"/>
                        </a:lnSpc>
                        <a:spcBef>
                          <a:spcPts val="0"/>
                        </a:spcBef>
                        <a:spcAft>
                          <a:spcPts val="0"/>
                        </a:spcAft>
                        <a:buNone/>
                      </a:pPr>
                      <a:r>
                        <a:rPr lang="en" sz="4200" b="1" u="sng">
                          <a:solidFill>
                            <a:srgbClr val="1C4587"/>
                          </a:solidFill>
                          <a:latin typeface="Fuzzy Bubbles"/>
                          <a:ea typeface="Fuzzy Bubbles"/>
                          <a:cs typeface="Fuzzy Bubbles"/>
                          <a:sym typeface="Fuzzy Bubbles"/>
                        </a:rPr>
                        <a:t>Standards Covered</a:t>
                      </a:r>
                      <a:endParaRPr sz="4200" b="1" u="sng">
                        <a:solidFill>
                          <a:srgbClr val="1C4587"/>
                        </a:solidFill>
                        <a:latin typeface="Fuzzy Bubbles"/>
                        <a:ea typeface="Fuzzy Bubbles"/>
                        <a:cs typeface="Fuzzy Bubbles"/>
                        <a:sym typeface="Fuzzy Bubbles"/>
                      </a:endParaRPr>
                    </a:p>
                    <a:p>
                      <a:pPr marL="0" lvl="0" indent="0" algn="l" rtl="0">
                        <a:lnSpc>
                          <a:spcPct val="115000"/>
                        </a:lnSpc>
                        <a:spcBef>
                          <a:spcPts val="0"/>
                        </a:spcBef>
                        <a:spcAft>
                          <a:spcPts val="0"/>
                        </a:spcAft>
                        <a:buClr>
                          <a:schemeClr val="dk1"/>
                        </a:buClr>
                        <a:buSzPts val="1100"/>
                        <a:buFont typeface="Arial"/>
                        <a:buNone/>
                      </a:pPr>
                      <a:r>
                        <a:rPr lang="en" sz="2700" b="1">
                          <a:solidFill>
                            <a:schemeClr val="dk1"/>
                          </a:solidFill>
                          <a:latin typeface="Comic Neue"/>
                          <a:ea typeface="Comic Neue"/>
                          <a:cs typeface="Comic Neue"/>
                          <a:sym typeface="Comic Neue"/>
                        </a:rPr>
                        <a:t>S1.E1 - </a:t>
                      </a:r>
                      <a:r>
                        <a:rPr lang="en" sz="2700">
                          <a:solidFill>
                            <a:schemeClr val="dk1"/>
                          </a:solidFill>
                          <a:latin typeface="Comic Neue"/>
                          <a:ea typeface="Comic Neue"/>
                          <a:cs typeface="Comic Neue"/>
                          <a:sym typeface="Comic Neue"/>
                        </a:rPr>
                        <a:t>Combines traveling with manipulative skills for the execution of a skill (running and throwing, kicking and running)</a:t>
                      </a:r>
                      <a:endParaRPr sz="2700">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endParaRPr sz="2700" b="1">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700" b="1">
                          <a:solidFill>
                            <a:schemeClr val="dk1"/>
                          </a:solidFill>
                          <a:latin typeface="Comic Neue"/>
                          <a:ea typeface="Comic Neue"/>
                          <a:cs typeface="Comic Neue"/>
                          <a:sym typeface="Comic Neue"/>
                        </a:rPr>
                        <a:t>S1.E2</a:t>
                      </a:r>
                      <a:r>
                        <a:rPr lang="en" sz="2700">
                          <a:solidFill>
                            <a:schemeClr val="dk1"/>
                          </a:solidFill>
                          <a:latin typeface="Comic Neue"/>
                          <a:ea typeface="Comic Neue"/>
                          <a:cs typeface="Comic Neue"/>
                          <a:sym typeface="Comic Neue"/>
                        </a:rPr>
                        <a:t> - Runs for a distance using a mature pattern</a:t>
                      </a:r>
                      <a:endParaRPr sz="2700">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endParaRPr sz="2700">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700" b="1">
                          <a:solidFill>
                            <a:schemeClr val="dk1"/>
                          </a:solidFill>
                          <a:latin typeface="Comic Neue"/>
                          <a:ea typeface="Comic Neue"/>
                          <a:cs typeface="Comic Neue"/>
                          <a:sym typeface="Comic Neue"/>
                        </a:rPr>
                        <a:t>S1.E14</a:t>
                      </a:r>
                      <a:r>
                        <a:rPr lang="en" sz="2700">
                          <a:solidFill>
                            <a:schemeClr val="dk1"/>
                          </a:solidFill>
                          <a:latin typeface="Comic Neue"/>
                          <a:ea typeface="Comic Neue"/>
                          <a:cs typeface="Comic Neue"/>
                          <a:sym typeface="Comic Neue"/>
                        </a:rPr>
                        <a:t> - </a:t>
                      </a:r>
                      <a:r>
                        <a:rPr lang="en" sz="2700">
                          <a:solidFill>
                            <a:srgbClr val="231F20"/>
                          </a:solidFill>
                          <a:latin typeface="Comic Neue"/>
                          <a:ea typeface="Comic Neue"/>
                          <a:cs typeface="Comic Neue"/>
                          <a:sym typeface="Comic Neue"/>
                        </a:rPr>
                        <a:t>Throws overhand to a partner or at a target with accuracy at a reasonable distance.</a:t>
                      </a:r>
                      <a:endParaRPr sz="2800" b="1">
                        <a:solidFill>
                          <a:schemeClr val="dk1"/>
                        </a:solidFill>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
        <p:nvSpPr>
          <p:cNvPr id="68" name="Google Shape;68;p15"/>
          <p:cNvSpPr/>
          <p:nvPr/>
        </p:nvSpPr>
        <p:spPr>
          <a:xfrm>
            <a:off x="1064936" y="617675"/>
            <a:ext cx="16288416" cy="1582399"/>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b="1" kern="0">
                <a:ln w="19050" cap="flat" cmpd="sng">
                  <a:solidFill>
                    <a:srgbClr val="000000"/>
                  </a:solidFill>
                  <a:prstDash val="solid"/>
                  <a:round/>
                  <a:headEnd type="none" w="sm" len="sm"/>
                  <a:tailEnd type="none" w="sm" len="sm"/>
                </a:ln>
                <a:solidFill>
                  <a:srgbClr val="32608C"/>
                </a:solidFill>
                <a:latin typeface="Fuzzy Bubbles"/>
                <a:ea typeface="Arial"/>
                <a:cs typeface="Arial"/>
                <a:sym typeface="Arial"/>
              </a:rPr>
              <a:t>Baseball/Softball Unit - Day 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38" name="Google Shape;238;p42"/>
          <p:cNvGraphicFramePr/>
          <p:nvPr/>
        </p:nvGraphicFramePr>
        <p:xfrm>
          <a:off x="10220325" y="2127250"/>
          <a:ext cx="7413625" cy="8164513"/>
        </p:xfrm>
        <a:graphic>
          <a:graphicData uri="http://schemas.openxmlformats.org/drawingml/2006/table">
            <a:tbl>
              <a:tblPr>
                <a:noFill/>
                <a:tableStyleId>{70B9F873-74B5-4FF7-9632-A121E3CEF50E}</a:tableStyleId>
              </a:tblPr>
              <a:tblGrid>
                <a:gridCol w="7414725"/>
              </a:tblGrid>
              <a:tr h="1343425">
                <a:tc>
                  <a:txBody>
                    <a:bodyPr/>
                    <a:lstStyle/>
                    <a:p>
                      <a:pPr marL="0" lvl="0" indent="0" algn="l" rtl="0">
                        <a:lnSpc>
                          <a:spcPct val="115000"/>
                        </a:lnSpc>
                        <a:spcBef>
                          <a:spcPts val="0"/>
                        </a:spcBef>
                        <a:spcAft>
                          <a:spcPts val="0"/>
                        </a:spcAft>
                        <a:buNone/>
                      </a:pPr>
                      <a:r>
                        <a:rPr lang="en" sz="1900" b="1">
                          <a:latin typeface="Fuzzy Bubbles"/>
                          <a:ea typeface="Fuzzy Bubbles"/>
                          <a:cs typeface="Fuzzy Bubbles"/>
                          <a:sym typeface="Fuzzy Bubbles"/>
                        </a:rPr>
                        <a:t>Set-Up: </a:t>
                      </a:r>
                      <a:endParaRPr sz="1900" b="1">
                        <a:latin typeface="Fuzzy Bubbles"/>
                        <a:ea typeface="Fuzzy Bubbles"/>
                        <a:cs typeface="Fuzzy Bubbles"/>
                        <a:sym typeface="Fuzzy Bubbles"/>
                      </a:endParaRPr>
                    </a:p>
                    <a:p>
                      <a:pPr marL="628650" lvl="0" indent="-349250" algn="l" rtl="0">
                        <a:spcBef>
                          <a:spcPts val="0"/>
                        </a:spcBef>
                        <a:spcAft>
                          <a:spcPts val="0"/>
                        </a:spcAft>
                        <a:buClr>
                          <a:srgbClr val="000000"/>
                        </a:buClr>
                        <a:buSzPts val="1900"/>
                        <a:buFont typeface="Fuzzy Bubbles"/>
                        <a:buChar char="●"/>
                      </a:pPr>
                      <a:r>
                        <a:rPr lang="en" sz="1900" b="1">
                          <a:solidFill>
                            <a:srgbClr val="000000"/>
                          </a:solidFill>
                          <a:latin typeface="Fuzzy Bubbles"/>
                          <a:ea typeface="Fuzzy Bubbles"/>
                          <a:cs typeface="Fuzzy Bubbles"/>
                          <a:sym typeface="Fuzzy Bubbles"/>
                        </a:rPr>
                        <a:t>Equipment: </a:t>
                      </a:r>
                      <a:r>
                        <a:rPr lang="en" sz="1900" b="1">
                          <a:latin typeface="Fuzzy Bubbles"/>
                          <a:ea typeface="Fuzzy Bubbles"/>
                          <a:cs typeface="Fuzzy Bubbles"/>
                          <a:sym typeface="Fuzzy Bubbles"/>
                        </a:rPr>
                        <a:t>1 Baseball or Tennis Ball per set of Partners (One Glove for Each Set of Partners if using baseball), Cones to separate zones</a:t>
                      </a:r>
                      <a:endParaRPr sz="1900" b="1">
                        <a:latin typeface="Fuzzy Bubbles"/>
                        <a:ea typeface="Fuzzy Bubbles"/>
                        <a:cs typeface="Fuzzy Bubbles"/>
                        <a:sym typeface="Fuzzy Bubbles"/>
                      </a:endParaRPr>
                    </a:p>
                    <a:p>
                      <a:pPr marL="62865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Set-Up: Create 5 sections with cones or floor tape if doing inside, one partner starts as the thrower and the other starts as the fielder in the outfield</a:t>
                      </a:r>
                      <a:endParaRPr sz="1900" b="1">
                        <a:latin typeface="Fuzzy Bubbles"/>
                        <a:ea typeface="Fuzzy Bubbles"/>
                        <a:cs typeface="Fuzzy Bubbles"/>
                        <a:sym typeface="Fuzzy Bubbles"/>
                      </a:endParaRPr>
                    </a:p>
                    <a:p>
                      <a:pPr marL="62865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Teams: Teams are made up of sets of partners</a:t>
                      </a:r>
                      <a:endParaRPr sz="19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817650">
                <a:tc>
                  <a:txBody>
                    <a:bodyPr/>
                    <a:lstStyle/>
                    <a:p>
                      <a:pPr marL="0" lvl="0" indent="0" algn="l" rtl="0">
                        <a:lnSpc>
                          <a:spcPct val="115000"/>
                        </a:lnSpc>
                        <a:spcBef>
                          <a:spcPts val="0"/>
                        </a:spcBef>
                        <a:spcAft>
                          <a:spcPts val="0"/>
                        </a:spcAft>
                        <a:buNone/>
                      </a:pPr>
                      <a:r>
                        <a:rPr lang="en" sz="1900" b="1">
                          <a:latin typeface="Fuzzy Bubbles"/>
                          <a:ea typeface="Fuzzy Bubbles"/>
                          <a:cs typeface="Fuzzy Bubbles"/>
                          <a:sym typeface="Fuzzy Bubbles"/>
                        </a:rPr>
                        <a:t>Instruction:</a:t>
                      </a:r>
                      <a:endParaRPr sz="1900" b="1">
                        <a:latin typeface="Fuzzy Bubbles"/>
                        <a:ea typeface="Fuzzy Bubbles"/>
                        <a:cs typeface="Fuzzy Bubbles"/>
                        <a:sym typeface="Fuzzy Bubbles"/>
                      </a:endParaRPr>
                    </a:p>
                    <a:p>
                      <a:pPr marL="62865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Each set of partners will work together to catch a fly ball in each zone</a:t>
                      </a:r>
                      <a:endParaRPr sz="1900" b="1">
                        <a:latin typeface="Fuzzy Bubbles"/>
                        <a:ea typeface="Fuzzy Bubbles"/>
                        <a:cs typeface="Fuzzy Bubbles"/>
                        <a:sym typeface="Fuzzy Bubbles"/>
                      </a:endParaRPr>
                    </a:p>
                    <a:p>
                      <a:pPr marL="62865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One partner starts in a zone and must catch a fly ball thrown from their partner before moving to the next zone </a:t>
                      </a:r>
                      <a:endParaRPr sz="1900" b="1">
                        <a:latin typeface="Fuzzy Bubbles"/>
                        <a:ea typeface="Fuzzy Bubbles"/>
                        <a:cs typeface="Fuzzy Bubbles"/>
                        <a:sym typeface="Fuzzy Bubbles"/>
                      </a:endParaRPr>
                    </a:p>
                    <a:p>
                      <a:pPr marL="62865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After catching a ball in each zone, partners switch places and the other partner will need to catch one ball in each zone</a:t>
                      </a:r>
                      <a:endParaRPr sz="19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788900">
                <a:tc>
                  <a:txBody>
                    <a:bodyPr/>
                    <a:lstStyle/>
                    <a:p>
                      <a:pPr marL="0" lvl="0" indent="0" algn="l" rtl="0">
                        <a:lnSpc>
                          <a:spcPct val="100000"/>
                        </a:lnSpc>
                        <a:spcBef>
                          <a:spcPts val="0"/>
                        </a:spcBef>
                        <a:spcAft>
                          <a:spcPts val="0"/>
                        </a:spcAft>
                        <a:buNone/>
                      </a:pPr>
                      <a:r>
                        <a:rPr lang="en" sz="1900" b="1">
                          <a:latin typeface="Fuzzy Bubbles"/>
                          <a:ea typeface="Fuzzy Bubbles"/>
                          <a:cs typeface="Fuzzy Bubbles"/>
                          <a:sym typeface="Fuzzy Bubbles"/>
                        </a:rPr>
                        <a:t>Scoring: </a:t>
                      </a:r>
                      <a:endParaRPr sz="1900" b="1">
                        <a:latin typeface="Fuzzy Bubbles"/>
                        <a:ea typeface="Fuzzy Bubbles"/>
                        <a:cs typeface="Fuzzy Bubbles"/>
                        <a:sym typeface="Fuzzy Bubbles"/>
                      </a:endParaRPr>
                    </a:p>
                    <a:p>
                      <a:pPr marL="628650" lvl="0" indent="-349250" algn="l" rtl="0">
                        <a:spcBef>
                          <a:spcPts val="0"/>
                        </a:spcBef>
                        <a:spcAft>
                          <a:spcPts val="0"/>
                        </a:spcAft>
                        <a:buSzPts val="1900"/>
                        <a:buFont typeface="Fuzzy Bubbles"/>
                        <a:buChar char="●"/>
                      </a:pPr>
                      <a:r>
                        <a:rPr lang="en" sz="1800" b="1">
                          <a:solidFill>
                            <a:schemeClr val="dk1"/>
                          </a:solidFill>
                          <a:latin typeface="Fuzzy Bubbles"/>
                          <a:ea typeface="Fuzzy Bubbles"/>
                          <a:cs typeface="Fuzzy Bubbles"/>
                          <a:sym typeface="Fuzzy Bubbles"/>
                        </a:rPr>
                        <a:t>This game should be used as a fun skill review activity</a:t>
                      </a:r>
                      <a:endParaRPr sz="1900" b="1">
                        <a:latin typeface="Fuzzy Bubbles"/>
                        <a:ea typeface="Fuzzy Bubbles"/>
                        <a:cs typeface="Fuzzy Bubbles"/>
                        <a:sym typeface="Fuzzy Bubbles"/>
                      </a:endParaRPr>
                    </a:p>
                    <a:p>
                      <a:pPr marL="628650" lvl="0" indent="-349250" algn="l" rtl="0">
                        <a:lnSpc>
                          <a:spcPct val="100000"/>
                        </a:lnSpc>
                        <a:spcBef>
                          <a:spcPts val="0"/>
                        </a:spcBef>
                        <a:spcAft>
                          <a:spcPts val="0"/>
                        </a:spcAft>
                        <a:buSzPts val="1900"/>
                        <a:buFont typeface="Fuzzy Bubbles"/>
                        <a:buChar char="●"/>
                      </a:pPr>
                      <a:r>
                        <a:rPr lang="en" sz="1900" b="1">
                          <a:latin typeface="Fuzzy Bubbles"/>
                          <a:ea typeface="Fuzzy Bubbles"/>
                          <a:cs typeface="Fuzzy Bubbles"/>
                          <a:sym typeface="Fuzzy Bubbles"/>
                        </a:rPr>
                        <a:t>To Make it Competitive Use Timed Scoring</a:t>
                      </a:r>
                      <a:endParaRPr sz="1900" b="1">
                        <a:latin typeface="Fuzzy Bubbles"/>
                        <a:ea typeface="Fuzzy Bubbles"/>
                        <a:cs typeface="Fuzzy Bubbles"/>
                        <a:sym typeface="Fuzzy Bubbles"/>
                      </a:endParaRPr>
                    </a:p>
                    <a:p>
                      <a:pPr marL="1371600" lvl="0" indent="-349250" algn="l" rtl="0">
                        <a:lnSpc>
                          <a:spcPct val="100000"/>
                        </a:lnSpc>
                        <a:spcBef>
                          <a:spcPts val="0"/>
                        </a:spcBef>
                        <a:spcAft>
                          <a:spcPts val="0"/>
                        </a:spcAft>
                        <a:buSzPts val="1900"/>
                        <a:buFont typeface="Fuzzy Bubbles"/>
                        <a:buChar char="●"/>
                      </a:pPr>
                      <a:r>
                        <a:rPr lang="en" sz="1900" b="1">
                          <a:latin typeface="Fuzzy Bubbles"/>
                          <a:ea typeface="Fuzzy Bubbles"/>
                          <a:cs typeface="Fuzzy Bubbles"/>
                          <a:sym typeface="Fuzzy Bubbles"/>
                        </a:rPr>
                        <a:t>Partners will be timed for how long it takes each group to catch a fly ball in each zone</a:t>
                      </a:r>
                      <a:endParaRPr sz="1900" b="1">
                        <a:latin typeface="Fuzzy Bubbles"/>
                        <a:ea typeface="Fuzzy Bubbles"/>
                        <a:cs typeface="Fuzzy Bubbles"/>
                        <a:sym typeface="Fuzzy Bubbles"/>
                      </a:endParaRPr>
                    </a:p>
                    <a:p>
                      <a:pPr marL="1371600" lvl="0" indent="-349250" algn="l" rtl="0">
                        <a:lnSpc>
                          <a:spcPct val="100000"/>
                        </a:lnSpc>
                        <a:spcBef>
                          <a:spcPts val="0"/>
                        </a:spcBef>
                        <a:spcAft>
                          <a:spcPts val="0"/>
                        </a:spcAft>
                        <a:buSzPts val="1900"/>
                        <a:buFont typeface="Fuzzy Bubbles"/>
                        <a:buChar char="●"/>
                      </a:pPr>
                      <a:r>
                        <a:rPr lang="en" sz="1900" b="1">
                          <a:latin typeface="Fuzzy Bubbles"/>
                          <a:ea typeface="Fuzzy Bubbles"/>
                          <a:cs typeface="Fuzzy Bubbles"/>
                          <a:sym typeface="Fuzzy Bubbles"/>
                        </a:rPr>
                        <a:t>The partner group that completes all the zones the quickest are the winner</a:t>
                      </a:r>
                      <a:endParaRPr sz="19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
        <p:nvSpPr>
          <p:cNvPr id="239" name="Google Shape;239;p42"/>
          <p:cNvSpPr/>
          <p:nvPr/>
        </p:nvSpPr>
        <p:spPr>
          <a:xfrm>
            <a:off x="8842050" y="775150"/>
            <a:ext cx="8674252" cy="1351875"/>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19050" cap="flat" cmpd="sng">
                  <a:solidFill>
                    <a:srgbClr val="595959"/>
                  </a:solidFill>
                  <a:prstDash val="solid"/>
                  <a:round/>
                  <a:headEnd type="none" w="sm" len="sm"/>
                  <a:tailEnd type="none" w="sm" len="sm"/>
                </a:ln>
                <a:solidFill>
                  <a:srgbClr val="32608C"/>
                </a:solidFill>
                <a:latin typeface="Fuzzy Bubbles"/>
                <a:ea typeface="Arial"/>
                <a:cs typeface="Arial"/>
                <a:sym typeface="Arial"/>
              </a:rPr>
              <a:t>High Partner Toss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44" name="Google Shape;244;p43"/>
          <p:cNvGraphicFramePr/>
          <p:nvPr/>
        </p:nvGraphicFramePr>
        <p:xfrm>
          <a:off x="844550" y="2100263"/>
          <a:ext cx="8451850" cy="7686675"/>
        </p:xfrm>
        <a:graphic>
          <a:graphicData uri="http://schemas.openxmlformats.org/drawingml/2006/table">
            <a:tbl>
              <a:tblPr>
                <a:noFill/>
                <a:tableStyleId>{70B9F873-74B5-4FF7-9632-A121E3CEF50E}</a:tableStyleId>
              </a:tblPr>
              <a:tblGrid>
                <a:gridCol w="8452075"/>
              </a:tblGrid>
              <a:tr h="2791175">
                <a:tc>
                  <a:txBody>
                    <a:bodyPr/>
                    <a:lstStyle/>
                    <a:p>
                      <a:pPr marL="0" lvl="0" indent="0" algn="l" rtl="0">
                        <a:lnSpc>
                          <a:spcPct val="115000"/>
                        </a:lnSpc>
                        <a:spcBef>
                          <a:spcPts val="0"/>
                        </a:spcBef>
                        <a:spcAft>
                          <a:spcPts val="0"/>
                        </a:spcAft>
                        <a:buNone/>
                      </a:pPr>
                      <a:r>
                        <a:rPr lang="en" sz="2100" b="1">
                          <a:latin typeface="Fuzzy Bubbles"/>
                          <a:ea typeface="Fuzzy Bubbles"/>
                          <a:cs typeface="Fuzzy Bubbles"/>
                          <a:sym typeface="Fuzzy Bubbles"/>
                        </a:rPr>
                        <a:t>Set-Up: </a:t>
                      </a:r>
                      <a:endParaRPr sz="2100" b="1">
                        <a:latin typeface="Fuzzy Bubbles"/>
                        <a:ea typeface="Fuzzy Bubbles"/>
                        <a:cs typeface="Fuzzy Bubbles"/>
                        <a:sym typeface="Fuzzy Bubbles"/>
                      </a:endParaRPr>
                    </a:p>
                    <a:p>
                      <a:pPr marL="628650" lvl="0" indent="-361950" algn="l" rtl="0">
                        <a:spcBef>
                          <a:spcPts val="0"/>
                        </a:spcBef>
                        <a:spcAft>
                          <a:spcPts val="0"/>
                        </a:spcAft>
                        <a:buClr>
                          <a:srgbClr val="000000"/>
                        </a:buClr>
                        <a:buSzPts val="2100"/>
                        <a:buFont typeface="Fuzzy Bubbles"/>
                        <a:buChar char="●"/>
                      </a:pPr>
                      <a:r>
                        <a:rPr lang="en" sz="2100" b="1">
                          <a:solidFill>
                            <a:srgbClr val="000000"/>
                          </a:solidFill>
                          <a:latin typeface="Fuzzy Bubbles"/>
                          <a:ea typeface="Fuzzy Bubbles"/>
                          <a:cs typeface="Fuzzy Bubbles"/>
                          <a:sym typeface="Fuzzy Bubbles"/>
                        </a:rPr>
                        <a:t>Equipment: </a:t>
                      </a:r>
                      <a:r>
                        <a:rPr lang="en" sz="2100" b="1">
                          <a:latin typeface="Fuzzy Bubbles"/>
                          <a:ea typeface="Fuzzy Bubbles"/>
                          <a:cs typeface="Fuzzy Bubbles"/>
                          <a:sym typeface="Fuzzy Bubbles"/>
                        </a:rPr>
                        <a:t>Multiple Baseballs, Softballs, or Tennis Balls, (1) Baseball, Softball bat or tennis racket, Cones to mark off field</a:t>
                      </a:r>
                      <a:endParaRPr sz="2100" b="1">
                        <a:latin typeface="Fuzzy Bubbles"/>
                        <a:ea typeface="Fuzzy Bubbles"/>
                        <a:cs typeface="Fuzzy Bubbles"/>
                        <a:sym typeface="Fuzzy Bubbles"/>
                      </a:endParaRPr>
                    </a:p>
                    <a:p>
                      <a:pPr marL="628650" lvl="0" indent="-361950" algn="l" rtl="0">
                        <a:spcBef>
                          <a:spcPts val="0"/>
                        </a:spcBef>
                        <a:spcAft>
                          <a:spcPts val="0"/>
                        </a:spcAft>
                        <a:buClr>
                          <a:srgbClr val="000000"/>
                        </a:buClr>
                        <a:buSzPts val="2100"/>
                        <a:buFont typeface="Fuzzy Bubbles"/>
                        <a:buChar char="●"/>
                      </a:pPr>
                      <a:r>
                        <a:rPr lang="en" sz="2100" b="1">
                          <a:latin typeface="Fuzzy Bubbles"/>
                          <a:ea typeface="Fuzzy Bubbles"/>
                          <a:cs typeface="Fuzzy Bubbles"/>
                          <a:sym typeface="Fuzzy Bubbles"/>
                        </a:rPr>
                        <a:t>Set-Up: Use cones to mark “home run scoring zones” (adjust length away from home plate based on age and ability levels)</a:t>
                      </a:r>
                      <a:endParaRPr sz="2100" b="1">
                        <a:latin typeface="Fuzzy Bubbles"/>
                        <a:ea typeface="Fuzzy Bubbles"/>
                        <a:cs typeface="Fuzzy Bubbles"/>
                        <a:sym typeface="Fuzzy Bubbles"/>
                      </a:endParaRPr>
                    </a:p>
                    <a:p>
                      <a:pPr marL="628650" lvl="0" indent="-361950" algn="l" rtl="0">
                        <a:spcBef>
                          <a:spcPts val="0"/>
                        </a:spcBef>
                        <a:spcAft>
                          <a:spcPts val="0"/>
                        </a:spcAft>
                        <a:buClr>
                          <a:srgbClr val="000000"/>
                        </a:buClr>
                        <a:buSzPts val="2100"/>
                        <a:buFont typeface="Fuzzy Bubbles"/>
                        <a:buChar char="●"/>
                      </a:pPr>
                      <a:r>
                        <a:rPr lang="en" sz="2100" b="1">
                          <a:latin typeface="Fuzzy Bubbles"/>
                          <a:ea typeface="Fuzzy Bubbles"/>
                          <a:cs typeface="Fuzzy Bubbles"/>
                          <a:sym typeface="Fuzzy Bubbles"/>
                        </a:rPr>
                        <a:t>Teams: </a:t>
                      </a:r>
                      <a:r>
                        <a:rPr lang="en" sz="2100" b="1">
                          <a:solidFill>
                            <a:schemeClr val="dk1"/>
                          </a:solidFill>
                          <a:latin typeface="Fuzzy Bubbles"/>
                          <a:ea typeface="Fuzzy Bubbles"/>
                          <a:cs typeface="Fuzzy Bubbles"/>
                          <a:sym typeface="Fuzzy Bubbles"/>
                        </a:rPr>
                        <a:t>Players will play as individuals during this game</a:t>
                      </a:r>
                      <a:endParaRPr sz="21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431250">
                <a:tc>
                  <a:txBody>
                    <a:bodyPr/>
                    <a:lstStyle/>
                    <a:p>
                      <a:pPr marL="0" lvl="0" indent="0" algn="l" rtl="0">
                        <a:lnSpc>
                          <a:spcPct val="115000"/>
                        </a:lnSpc>
                        <a:spcBef>
                          <a:spcPts val="0"/>
                        </a:spcBef>
                        <a:spcAft>
                          <a:spcPts val="0"/>
                        </a:spcAft>
                        <a:buNone/>
                      </a:pPr>
                      <a:r>
                        <a:rPr lang="en" sz="2100" b="1">
                          <a:latin typeface="Fuzzy Bubbles"/>
                          <a:ea typeface="Fuzzy Bubbles"/>
                          <a:cs typeface="Fuzzy Bubbles"/>
                          <a:sym typeface="Fuzzy Bubbles"/>
                        </a:rPr>
                        <a:t>Instruction:</a:t>
                      </a:r>
                      <a:endParaRPr sz="2100" b="1">
                        <a:latin typeface="Fuzzy Bubbles"/>
                        <a:ea typeface="Fuzzy Bubbles"/>
                        <a:cs typeface="Fuzzy Bubbles"/>
                        <a:sym typeface="Fuzzy Bubbles"/>
                      </a:endParaRPr>
                    </a:p>
                    <a:p>
                      <a:pPr marL="628650" lvl="0" indent="-361950" algn="l" rtl="0">
                        <a:spcBef>
                          <a:spcPts val="0"/>
                        </a:spcBef>
                        <a:spcAft>
                          <a:spcPts val="0"/>
                        </a:spcAft>
                        <a:buClr>
                          <a:srgbClr val="000000"/>
                        </a:buClr>
                        <a:buSzPts val="2100"/>
                        <a:buFont typeface="Fuzzy Bubbles"/>
                        <a:buChar char="●"/>
                      </a:pPr>
                      <a:r>
                        <a:rPr lang="en" sz="2100" b="1">
                          <a:latin typeface="Fuzzy Bubbles"/>
                          <a:ea typeface="Fuzzy Bubbles"/>
                          <a:cs typeface="Fuzzy Bubbles"/>
                          <a:sym typeface="Fuzzy Bubbles"/>
                        </a:rPr>
                        <a:t>Either a coach or player can be full time pitcher</a:t>
                      </a:r>
                      <a:endParaRPr sz="2100" b="1">
                        <a:latin typeface="Fuzzy Bubbles"/>
                        <a:ea typeface="Fuzzy Bubbles"/>
                        <a:cs typeface="Fuzzy Bubbles"/>
                        <a:sym typeface="Fuzzy Bubbles"/>
                      </a:endParaRPr>
                    </a:p>
                    <a:p>
                      <a:pPr marL="628650" lvl="0" indent="-361950" algn="l" rtl="0">
                        <a:spcBef>
                          <a:spcPts val="0"/>
                        </a:spcBef>
                        <a:spcAft>
                          <a:spcPts val="0"/>
                        </a:spcAft>
                        <a:buClr>
                          <a:srgbClr val="000000"/>
                        </a:buClr>
                        <a:buSzPts val="2100"/>
                        <a:buFont typeface="Fuzzy Bubbles"/>
                        <a:buChar char="●"/>
                      </a:pPr>
                      <a:r>
                        <a:rPr lang="en" sz="2100" b="1">
                          <a:latin typeface="Fuzzy Bubbles"/>
                          <a:ea typeface="Fuzzy Bubbles"/>
                          <a:cs typeface="Fuzzy Bubbles"/>
                          <a:sym typeface="Fuzzy Bubbles"/>
                        </a:rPr>
                        <a:t>Each player will get 10 total pitches to hit. Any ball that is hit by the bat counts as a hit.</a:t>
                      </a:r>
                      <a:endParaRPr sz="2100" b="1">
                        <a:latin typeface="Fuzzy Bubbles"/>
                        <a:ea typeface="Fuzzy Bubbles"/>
                        <a:cs typeface="Fuzzy Bubbles"/>
                        <a:sym typeface="Fuzzy Bubbles"/>
                      </a:endParaRPr>
                    </a:p>
                    <a:p>
                      <a:pPr marL="628650" lvl="0" indent="-361950" algn="l" rtl="0">
                        <a:spcBef>
                          <a:spcPts val="0"/>
                        </a:spcBef>
                        <a:spcAft>
                          <a:spcPts val="0"/>
                        </a:spcAft>
                        <a:buClr>
                          <a:srgbClr val="000000"/>
                        </a:buClr>
                        <a:buSzPts val="2100"/>
                        <a:buFont typeface="Fuzzy Bubbles"/>
                        <a:buChar char="●"/>
                      </a:pPr>
                      <a:r>
                        <a:rPr lang="en" sz="2100" b="1">
                          <a:latin typeface="Fuzzy Bubbles"/>
                          <a:ea typeface="Fuzzy Bubbles"/>
                          <a:cs typeface="Fuzzy Bubbles"/>
                          <a:sym typeface="Fuzzy Bubbles"/>
                        </a:rPr>
                        <a:t>The player tries to hit as many balls as possible into the homerun areas.</a:t>
                      </a:r>
                      <a:endParaRPr sz="2100" b="1">
                        <a:latin typeface="Fuzzy Bubbles"/>
                        <a:ea typeface="Fuzzy Bubbles"/>
                        <a:cs typeface="Fuzzy Bubbles"/>
                        <a:sym typeface="Fuzzy Bubbles"/>
                      </a:endParaRPr>
                    </a:p>
                    <a:p>
                      <a:pPr marL="628650" lvl="0" indent="-361950" algn="l" rtl="0">
                        <a:spcBef>
                          <a:spcPts val="0"/>
                        </a:spcBef>
                        <a:spcAft>
                          <a:spcPts val="0"/>
                        </a:spcAft>
                        <a:buClr>
                          <a:srgbClr val="000000"/>
                        </a:buClr>
                        <a:buSzPts val="2100"/>
                        <a:buFont typeface="Fuzzy Bubbles"/>
                        <a:buChar char="●"/>
                      </a:pPr>
                      <a:r>
                        <a:rPr lang="en" sz="2100" b="1">
                          <a:latin typeface="Fuzzy Bubbles"/>
                          <a:ea typeface="Fuzzy Bubbles"/>
                          <a:cs typeface="Fuzzy Bubbles"/>
                          <a:sym typeface="Fuzzy Bubbles"/>
                        </a:rPr>
                        <a:t>Each ball that lands in each homerun area counts towards the players total points</a:t>
                      </a:r>
                      <a:endParaRPr sz="2100" b="1">
                        <a:latin typeface="Fuzzy Bubbles"/>
                        <a:ea typeface="Fuzzy Bubbles"/>
                        <a:cs typeface="Fuzzy Bubbles"/>
                        <a:sym typeface="Fuzzy Bubbles"/>
                      </a:endParaRPr>
                    </a:p>
                    <a:p>
                      <a:pPr marL="628650" lvl="0" indent="-361950" algn="l" rtl="0">
                        <a:spcBef>
                          <a:spcPts val="0"/>
                        </a:spcBef>
                        <a:spcAft>
                          <a:spcPts val="0"/>
                        </a:spcAft>
                        <a:buClr>
                          <a:srgbClr val="000000"/>
                        </a:buClr>
                        <a:buSzPts val="2100"/>
                        <a:buFont typeface="Fuzzy Bubbles"/>
                        <a:buChar char="●"/>
                      </a:pPr>
                      <a:r>
                        <a:rPr lang="en" sz="2100" b="1">
                          <a:latin typeface="Fuzzy Bubbles"/>
                          <a:ea typeface="Fuzzy Bubbles"/>
                          <a:cs typeface="Fuzzy Bubbles"/>
                          <a:sym typeface="Fuzzy Bubbles"/>
                        </a:rPr>
                        <a:t>Any additional players can help catch and retrieve balls in the field</a:t>
                      </a:r>
                      <a:endParaRPr sz="21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463000">
                <a:tc>
                  <a:txBody>
                    <a:bodyPr/>
                    <a:lstStyle/>
                    <a:p>
                      <a:pPr marL="0" lvl="0" indent="0" algn="l" rtl="0">
                        <a:lnSpc>
                          <a:spcPct val="100000"/>
                        </a:lnSpc>
                        <a:spcBef>
                          <a:spcPts val="0"/>
                        </a:spcBef>
                        <a:spcAft>
                          <a:spcPts val="0"/>
                        </a:spcAft>
                        <a:buNone/>
                      </a:pPr>
                      <a:r>
                        <a:rPr lang="en" sz="2100" b="1">
                          <a:latin typeface="Fuzzy Bubbles"/>
                          <a:ea typeface="Fuzzy Bubbles"/>
                          <a:cs typeface="Fuzzy Bubbles"/>
                          <a:sym typeface="Fuzzy Bubbles"/>
                        </a:rPr>
                        <a:t>Scoring: </a:t>
                      </a:r>
                      <a:endParaRPr sz="2100" b="1">
                        <a:latin typeface="Fuzzy Bubbles"/>
                        <a:ea typeface="Fuzzy Bubbles"/>
                        <a:cs typeface="Fuzzy Bubbles"/>
                        <a:sym typeface="Fuzzy Bubbles"/>
                      </a:endParaRPr>
                    </a:p>
                    <a:p>
                      <a:pPr marL="628650" lvl="0" indent="-361950" algn="l" rtl="0">
                        <a:lnSpc>
                          <a:spcPct val="100000"/>
                        </a:lnSpc>
                        <a:spcBef>
                          <a:spcPts val="0"/>
                        </a:spcBef>
                        <a:spcAft>
                          <a:spcPts val="0"/>
                        </a:spcAft>
                        <a:buSzPts val="2100"/>
                        <a:buFont typeface="Fuzzy Bubbles"/>
                        <a:buChar char="●"/>
                      </a:pPr>
                      <a:r>
                        <a:rPr lang="en" sz="2100" b="1">
                          <a:latin typeface="Fuzzy Bubbles"/>
                          <a:ea typeface="Fuzzy Bubbles"/>
                          <a:cs typeface="Fuzzy Bubbles"/>
                          <a:sym typeface="Fuzzy Bubbles"/>
                        </a:rPr>
                        <a:t>The person that gets the most points from home runs wins the game</a:t>
                      </a:r>
                      <a:endParaRPr sz="2100" b="1">
                        <a:latin typeface="Fuzzy Bubbles"/>
                        <a:ea typeface="Fuzzy Bubbles"/>
                        <a:cs typeface="Fuzzy Bubbles"/>
                        <a:sym typeface="Fuzzy Bubbles"/>
                      </a:endParaRPr>
                    </a:p>
                    <a:p>
                      <a:pPr marL="628650" lvl="0" indent="-361950" algn="l" rtl="0">
                        <a:lnSpc>
                          <a:spcPct val="100000"/>
                        </a:lnSpc>
                        <a:spcBef>
                          <a:spcPts val="0"/>
                        </a:spcBef>
                        <a:spcAft>
                          <a:spcPts val="0"/>
                        </a:spcAft>
                        <a:buSzPts val="2100"/>
                        <a:buFont typeface="Fuzzy Bubbles"/>
                        <a:buChar char="●"/>
                      </a:pPr>
                      <a:r>
                        <a:rPr lang="en" sz="2100" b="1">
                          <a:latin typeface="Fuzzy Bubbles"/>
                          <a:ea typeface="Fuzzy Bubbles"/>
                          <a:cs typeface="Fuzzy Bubbles"/>
                          <a:sym typeface="Fuzzy Bubbles"/>
                        </a:rPr>
                        <a:t>Any ties, are decided with a 5 pitch overtime</a:t>
                      </a:r>
                      <a:endParaRPr sz="21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
        <p:nvSpPr>
          <p:cNvPr id="245" name="Google Shape;245;p43"/>
          <p:cNvSpPr/>
          <p:nvPr/>
        </p:nvSpPr>
        <p:spPr>
          <a:xfrm>
            <a:off x="1283113" y="775150"/>
            <a:ext cx="7729625" cy="1410086"/>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19050" cap="flat" cmpd="sng">
                  <a:solidFill>
                    <a:srgbClr val="595959"/>
                  </a:solidFill>
                  <a:prstDash val="solid"/>
                  <a:round/>
                  <a:headEnd type="none" w="sm" len="sm"/>
                  <a:tailEnd type="none" w="sm" len="sm"/>
                </a:ln>
                <a:solidFill>
                  <a:srgbClr val="32608C"/>
                </a:solidFill>
                <a:latin typeface="Fuzzy Bubbles"/>
                <a:ea typeface="Arial"/>
                <a:cs typeface="Arial"/>
                <a:sym typeface="Arial"/>
              </a:rPr>
              <a:t>Home Run Derby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50" name="Google Shape;250;p44"/>
          <p:cNvGraphicFramePr/>
          <p:nvPr/>
        </p:nvGraphicFramePr>
        <p:xfrm>
          <a:off x="10186988" y="2205038"/>
          <a:ext cx="7415212" cy="8467725"/>
        </p:xfrm>
        <a:graphic>
          <a:graphicData uri="http://schemas.openxmlformats.org/drawingml/2006/table">
            <a:tbl>
              <a:tblPr>
                <a:noFill/>
                <a:tableStyleId>{70B9F873-74B5-4FF7-9632-A121E3CEF50E}</a:tableStyleId>
              </a:tblPr>
              <a:tblGrid>
                <a:gridCol w="7414725"/>
              </a:tblGrid>
              <a:tr h="1932125">
                <a:tc>
                  <a:txBody>
                    <a:bodyPr/>
                    <a:lstStyle/>
                    <a:p>
                      <a:pPr marL="0" lvl="0" indent="0" algn="l" rtl="0">
                        <a:lnSpc>
                          <a:spcPct val="115000"/>
                        </a:lnSpc>
                        <a:spcBef>
                          <a:spcPts val="0"/>
                        </a:spcBef>
                        <a:spcAft>
                          <a:spcPts val="0"/>
                        </a:spcAft>
                        <a:buNone/>
                      </a:pPr>
                      <a:r>
                        <a:rPr lang="en" sz="1800" b="1">
                          <a:latin typeface="Fuzzy Bubbles"/>
                          <a:ea typeface="Fuzzy Bubbles"/>
                          <a:cs typeface="Fuzzy Bubbles"/>
                          <a:sym typeface="Fuzzy Bubbles"/>
                        </a:rPr>
                        <a:t>Set-Up: </a:t>
                      </a:r>
                      <a:endParaRPr sz="1800" b="1">
                        <a:latin typeface="Fuzzy Bubbles"/>
                        <a:ea typeface="Fuzzy Bubbles"/>
                        <a:cs typeface="Fuzzy Bubbles"/>
                        <a:sym typeface="Fuzzy Bubbles"/>
                      </a:endParaRPr>
                    </a:p>
                    <a:p>
                      <a:pPr marL="685800" lvl="0" indent="-342900" algn="l" rtl="0">
                        <a:spcBef>
                          <a:spcPts val="0"/>
                        </a:spcBef>
                        <a:spcAft>
                          <a:spcPts val="0"/>
                        </a:spcAft>
                        <a:buClr>
                          <a:srgbClr val="000000"/>
                        </a:buClr>
                        <a:buSzPts val="1800"/>
                        <a:buFont typeface="Fuzzy Bubbles"/>
                        <a:buChar char="●"/>
                      </a:pPr>
                      <a:r>
                        <a:rPr lang="en" sz="1800" b="1">
                          <a:solidFill>
                            <a:srgbClr val="000000"/>
                          </a:solidFill>
                          <a:latin typeface="Fuzzy Bubbles"/>
                          <a:ea typeface="Fuzzy Bubbles"/>
                          <a:cs typeface="Fuzzy Bubbles"/>
                          <a:sym typeface="Fuzzy Bubbles"/>
                        </a:rPr>
                        <a:t>Equipment:</a:t>
                      </a:r>
                      <a:r>
                        <a:rPr lang="en" sz="1800" b="1">
                          <a:latin typeface="Fuzzy Bubbles"/>
                          <a:ea typeface="Fuzzy Bubbles"/>
                          <a:cs typeface="Fuzzy Bubbles"/>
                          <a:sym typeface="Fuzzy Bubbles"/>
                        </a:rPr>
                        <a:t> (1) Baseball, Softball or Tennis Ball, (1) Bat or Tennis Racket, Cones to mark off field, Gloves for players in the field (if using a baseball or softball)</a:t>
                      </a:r>
                      <a:endParaRPr sz="1800" b="1">
                        <a:latin typeface="Fuzzy Bubbles"/>
                        <a:ea typeface="Fuzzy Bubbles"/>
                        <a:cs typeface="Fuzzy Bubbles"/>
                        <a:sym typeface="Fuzzy Bubbles"/>
                      </a:endParaRPr>
                    </a:p>
                    <a:p>
                      <a:pPr marL="685800" lvl="0" indent="-342900" algn="l" rtl="0">
                        <a:spcBef>
                          <a:spcPts val="0"/>
                        </a:spcBef>
                        <a:spcAft>
                          <a:spcPts val="0"/>
                        </a:spcAft>
                        <a:buClr>
                          <a:srgbClr val="000000"/>
                        </a:buClr>
                        <a:buSzPts val="1800"/>
                        <a:buFont typeface="Fuzzy Bubbles"/>
                        <a:buChar char="●"/>
                      </a:pPr>
                      <a:r>
                        <a:rPr lang="en" sz="1800" b="1">
                          <a:latin typeface="Fuzzy Bubbles"/>
                          <a:ea typeface="Fuzzy Bubbles"/>
                          <a:cs typeface="Fuzzy Bubbles"/>
                          <a:sym typeface="Fuzzy Bubbles"/>
                        </a:rPr>
                        <a:t>Set-Up: Use cones or floor tape to mark off individual scoring zones.</a:t>
                      </a:r>
                      <a:endParaRPr sz="1800" b="1">
                        <a:latin typeface="Fuzzy Bubbles"/>
                        <a:ea typeface="Fuzzy Bubbles"/>
                        <a:cs typeface="Fuzzy Bubbles"/>
                        <a:sym typeface="Fuzzy Bubbles"/>
                      </a:endParaRPr>
                    </a:p>
                    <a:p>
                      <a:pPr marL="685800" lvl="0" indent="-342900" algn="l" rtl="0">
                        <a:spcBef>
                          <a:spcPts val="0"/>
                        </a:spcBef>
                        <a:spcAft>
                          <a:spcPts val="0"/>
                        </a:spcAft>
                        <a:buClr>
                          <a:srgbClr val="000000"/>
                        </a:buClr>
                        <a:buSzPts val="1800"/>
                        <a:buFont typeface="Fuzzy Bubbles"/>
                        <a:buChar char="●"/>
                      </a:pPr>
                      <a:r>
                        <a:rPr lang="en" sz="1800" b="1">
                          <a:latin typeface="Fuzzy Bubbles"/>
                          <a:ea typeface="Fuzzy Bubbles"/>
                          <a:cs typeface="Fuzzy Bubbles"/>
                          <a:sym typeface="Fuzzy Bubbles"/>
                        </a:rPr>
                        <a:t>Teams: </a:t>
                      </a:r>
                      <a:r>
                        <a:rPr lang="en" sz="1800" b="1">
                          <a:solidFill>
                            <a:schemeClr val="dk1"/>
                          </a:solidFill>
                          <a:latin typeface="Fuzzy Bubbles"/>
                          <a:ea typeface="Fuzzy Bubbles"/>
                          <a:cs typeface="Fuzzy Bubbles"/>
                          <a:sym typeface="Fuzzy Bubbles"/>
                        </a:rPr>
                        <a:t>Players will play as teams of 9-10 during this game.</a:t>
                      </a:r>
                      <a:endParaRPr sz="21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589550">
                <a:tc>
                  <a:txBody>
                    <a:bodyPr/>
                    <a:lstStyle/>
                    <a:p>
                      <a:pPr marL="0" lvl="0" indent="0" algn="l" rtl="0">
                        <a:lnSpc>
                          <a:spcPct val="115000"/>
                        </a:lnSpc>
                        <a:spcBef>
                          <a:spcPts val="0"/>
                        </a:spcBef>
                        <a:spcAft>
                          <a:spcPts val="0"/>
                        </a:spcAft>
                        <a:buNone/>
                      </a:pPr>
                      <a:r>
                        <a:rPr lang="en" sz="1800" b="1">
                          <a:latin typeface="Fuzzy Bubbles"/>
                          <a:ea typeface="Fuzzy Bubbles"/>
                          <a:cs typeface="Fuzzy Bubbles"/>
                          <a:sym typeface="Fuzzy Bubbles"/>
                        </a:rPr>
                        <a:t>Instruction:</a:t>
                      </a:r>
                      <a:endParaRPr sz="1800" b="1">
                        <a:latin typeface="Fuzzy Bubbles"/>
                        <a:ea typeface="Fuzzy Bubbles"/>
                        <a:cs typeface="Fuzzy Bubbles"/>
                        <a:sym typeface="Fuzzy Bubbles"/>
                      </a:endParaRPr>
                    </a:p>
                    <a:p>
                      <a:pPr marL="685800" lvl="0" indent="-342900" algn="l" rtl="0">
                        <a:spcBef>
                          <a:spcPts val="0"/>
                        </a:spcBef>
                        <a:spcAft>
                          <a:spcPts val="0"/>
                        </a:spcAft>
                        <a:buClr>
                          <a:srgbClr val="000000"/>
                        </a:buClr>
                        <a:buSzPts val="1800"/>
                        <a:buFont typeface="Fuzzy Bubbles"/>
                        <a:buChar char="●"/>
                      </a:pPr>
                      <a:r>
                        <a:rPr lang="en" sz="1800" b="1">
                          <a:solidFill>
                            <a:srgbClr val="000000"/>
                          </a:solidFill>
                          <a:latin typeface="Fuzzy Bubbles"/>
                          <a:ea typeface="Fuzzy Bubbles"/>
                          <a:cs typeface="Fuzzy Bubbles"/>
                          <a:sym typeface="Fuzzy Bubbles"/>
                        </a:rPr>
                        <a:t>Either a coach or player can be full time pitcher</a:t>
                      </a:r>
                      <a:endParaRPr sz="1800" b="1">
                        <a:solidFill>
                          <a:srgbClr val="000000"/>
                        </a:solidFill>
                        <a:latin typeface="Fuzzy Bubbles"/>
                        <a:ea typeface="Fuzzy Bubbles"/>
                        <a:cs typeface="Fuzzy Bubbles"/>
                        <a:sym typeface="Fuzzy Bubbles"/>
                      </a:endParaRPr>
                    </a:p>
                    <a:p>
                      <a:pPr marL="685800" lvl="0" indent="-342900" algn="l" rtl="0">
                        <a:spcBef>
                          <a:spcPts val="0"/>
                        </a:spcBef>
                        <a:spcAft>
                          <a:spcPts val="0"/>
                        </a:spcAft>
                        <a:buClr>
                          <a:srgbClr val="000000"/>
                        </a:buClr>
                        <a:buSzPts val="1800"/>
                        <a:buFont typeface="Fuzzy Bubbles"/>
                        <a:buChar char="●"/>
                      </a:pPr>
                      <a:r>
                        <a:rPr lang="en" sz="1800" b="1">
                          <a:solidFill>
                            <a:srgbClr val="000000"/>
                          </a:solidFill>
                          <a:latin typeface="Fuzzy Bubbles"/>
                          <a:ea typeface="Fuzzy Bubbles"/>
                          <a:cs typeface="Fuzzy Bubbles"/>
                          <a:sym typeface="Fuzzy Bubbles"/>
                        </a:rPr>
                        <a:t>Each </a:t>
                      </a:r>
                      <a:r>
                        <a:rPr lang="en" sz="1800" b="1">
                          <a:latin typeface="Fuzzy Bubbles"/>
                          <a:ea typeface="Fuzzy Bubbles"/>
                          <a:cs typeface="Fuzzy Bubbles"/>
                          <a:sym typeface="Fuzzy Bubbles"/>
                        </a:rPr>
                        <a:t>inning will be played as regular softball. The players will not run though, instead they get the number of points based off where the ball first lands.</a:t>
                      </a:r>
                      <a:endParaRPr sz="1800" b="1">
                        <a:solidFill>
                          <a:srgbClr val="000000"/>
                        </a:solidFill>
                        <a:latin typeface="Fuzzy Bubbles"/>
                        <a:ea typeface="Fuzzy Bubbles"/>
                        <a:cs typeface="Fuzzy Bubbles"/>
                        <a:sym typeface="Fuzzy Bubbles"/>
                      </a:endParaRPr>
                    </a:p>
                    <a:p>
                      <a:pPr marL="685800" lvl="0" indent="-342900" algn="l" rtl="0">
                        <a:spcBef>
                          <a:spcPts val="0"/>
                        </a:spcBef>
                        <a:spcAft>
                          <a:spcPts val="0"/>
                        </a:spcAft>
                        <a:buClr>
                          <a:srgbClr val="000000"/>
                        </a:buClr>
                        <a:buSzPts val="1800"/>
                        <a:buFont typeface="Fuzzy Bubbles"/>
                        <a:buChar char="●"/>
                      </a:pPr>
                      <a:r>
                        <a:rPr lang="en" sz="1800" b="1">
                          <a:latin typeface="Fuzzy Bubbles"/>
                          <a:ea typeface="Fuzzy Bubbles"/>
                          <a:cs typeface="Fuzzy Bubbles"/>
                          <a:sym typeface="Fuzzy Bubbles"/>
                        </a:rPr>
                        <a:t>Each team</a:t>
                      </a:r>
                      <a:r>
                        <a:rPr lang="en" sz="1800" b="1">
                          <a:solidFill>
                            <a:srgbClr val="000000"/>
                          </a:solidFill>
                          <a:latin typeface="Fuzzy Bubbles"/>
                          <a:ea typeface="Fuzzy Bubbles"/>
                          <a:cs typeface="Fuzzy Bubbles"/>
                          <a:sym typeface="Fuzzy Bubbles"/>
                        </a:rPr>
                        <a:t> tries to hit as many balls as possible into the various scoring areas</a:t>
                      </a:r>
                      <a:endParaRPr sz="1800" b="1">
                        <a:solidFill>
                          <a:srgbClr val="000000"/>
                        </a:solidFill>
                        <a:latin typeface="Fuzzy Bubbles"/>
                        <a:ea typeface="Fuzzy Bubbles"/>
                        <a:cs typeface="Fuzzy Bubbles"/>
                        <a:sym typeface="Fuzzy Bubbles"/>
                      </a:endParaRPr>
                    </a:p>
                    <a:p>
                      <a:pPr marL="685800" lvl="0" indent="-342900" algn="l" rtl="0">
                        <a:spcBef>
                          <a:spcPts val="0"/>
                        </a:spcBef>
                        <a:spcAft>
                          <a:spcPts val="0"/>
                        </a:spcAft>
                        <a:buClr>
                          <a:srgbClr val="000000"/>
                        </a:buClr>
                        <a:buSzPts val="1800"/>
                        <a:buFont typeface="Fuzzy Bubbles"/>
                        <a:buChar char="●"/>
                      </a:pPr>
                      <a:r>
                        <a:rPr lang="en" sz="1800" b="1">
                          <a:solidFill>
                            <a:srgbClr val="000000"/>
                          </a:solidFill>
                          <a:latin typeface="Fuzzy Bubbles"/>
                          <a:ea typeface="Fuzzy Bubbles"/>
                          <a:cs typeface="Fuzzy Bubbles"/>
                          <a:sym typeface="Fuzzy Bubbles"/>
                        </a:rPr>
                        <a:t>Players get the number of points for wherever their balls land within the scoring area</a:t>
                      </a:r>
                      <a:endParaRPr sz="1800" b="1">
                        <a:solidFill>
                          <a:srgbClr val="000000"/>
                        </a:solidFill>
                        <a:latin typeface="Fuzzy Bubbles"/>
                        <a:ea typeface="Fuzzy Bubbles"/>
                        <a:cs typeface="Fuzzy Bubbles"/>
                        <a:sym typeface="Fuzzy Bubbles"/>
                      </a:endParaRPr>
                    </a:p>
                    <a:p>
                      <a:pPr marL="685800" lvl="0" indent="-342900" algn="l" rtl="0">
                        <a:spcBef>
                          <a:spcPts val="0"/>
                        </a:spcBef>
                        <a:spcAft>
                          <a:spcPts val="0"/>
                        </a:spcAft>
                        <a:buClr>
                          <a:srgbClr val="000000"/>
                        </a:buClr>
                        <a:buSzPts val="1800"/>
                        <a:buFont typeface="Fuzzy Bubbles"/>
                        <a:buChar char="●"/>
                      </a:pPr>
                      <a:r>
                        <a:rPr lang="en" sz="1800" b="1">
                          <a:latin typeface="Fuzzy Bubbles"/>
                          <a:ea typeface="Fuzzy Bubbles"/>
                          <a:cs typeface="Fuzzy Bubbles"/>
                          <a:sym typeface="Fuzzy Bubbles"/>
                        </a:rPr>
                        <a:t>If the defensive team catches the ball in the air, it is an out. A ground ball must land outside the first “0” scoring area to count for points. </a:t>
                      </a:r>
                      <a:endParaRPr sz="1800" b="1">
                        <a:latin typeface="Fuzzy Bubbles"/>
                        <a:ea typeface="Fuzzy Bubbles"/>
                        <a:cs typeface="Fuzzy Bubbles"/>
                        <a:sym typeface="Fuzzy Bubbles"/>
                      </a:endParaRPr>
                    </a:p>
                    <a:p>
                      <a:pPr marL="685800" lvl="0" indent="-342900" algn="l" rtl="0">
                        <a:spcBef>
                          <a:spcPts val="0"/>
                        </a:spcBef>
                        <a:spcAft>
                          <a:spcPts val="0"/>
                        </a:spcAft>
                        <a:buClr>
                          <a:srgbClr val="000000"/>
                        </a:buClr>
                        <a:buSzPts val="1800"/>
                        <a:buFont typeface="Fuzzy Bubbles"/>
                        <a:buChar char="●"/>
                      </a:pPr>
                      <a:r>
                        <a:rPr lang="en" sz="1800" b="1">
                          <a:latin typeface="Fuzzy Bubbles"/>
                          <a:ea typeface="Fuzzy Bubbles"/>
                          <a:cs typeface="Fuzzy Bubbles"/>
                          <a:sym typeface="Fuzzy Bubbles"/>
                        </a:rPr>
                        <a:t>Any ball that lands in a scoring area counts towards the batting team.</a:t>
                      </a:r>
                      <a:endParaRPr sz="1800" b="1">
                        <a:latin typeface="Fuzzy Bubbles"/>
                        <a:ea typeface="Fuzzy Bubbles"/>
                        <a:cs typeface="Fuzzy Bubbles"/>
                        <a:sym typeface="Fuzzy Bubbles"/>
                      </a:endParaRPr>
                    </a:p>
                    <a:p>
                      <a:pPr marL="685800" lvl="0" indent="-342900" algn="l" rtl="0">
                        <a:spcBef>
                          <a:spcPts val="0"/>
                        </a:spcBef>
                        <a:spcAft>
                          <a:spcPts val="0"/>
                        </a:spcAft>
                        <a:buClr>
                          <a:srgbClr val="000000"/>
                        </a:buClr>
                        <a:buSzPts val="1800"/>
                        <a:buFont typeface="Fuzzy Bubbles"/>
                        <a:buChar char="●"/>
                      </a:pPr>
                      <a:r>
                        <a:rPr lang="en" sz="1800" b="1">
                          <a:latin typeface="Fuzzy Bubbles"/>
                          <a:ea typeface="Fuzzy Bubbles"/>
                          <a:cs typeface="Fuzzy Bubbles"/>
                          <a:sym typeface="Fuzzy Bubbles"/>
                        </a:rPr>
                        <a:t>Teams switch sides after 3 outs. </a:t>
                      </a:r>
                      <a:endParaRPr sz="18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711400">
                <a:tc>
                  <a:txBody>
                    <a:bodyPr/>
                    <a:lstStyle/>
                    <a:p>
                      <a:pPr marL="0" lvl="0" indent="0" algn="l" rtl="0">
                        <a:spcBef>
                          <a:spcPts val="0"/>
                        </a:spcBef>
                        <a:spcAft>
                          <a:spcPts val="0"/>
                        </a:spcAft>
                        <a:buClr>
                          <a:srgbClr val="000000"/>
                        </a:buClr>
                        <a:buSzPts val="1100"/>
                        <a:buFont typeface="Arial"/>
                        <a:buNone/>
                      </a:pPr>
                      <a:r>
                        <a:rPr lang="en" sz="1800" b="1">
                          <a:solidFill>
                            <a:srgbClr val="000000"/>
                          </a:solidFill>
                          <a:latin typeface="Fuzzy Bubbles"/>
                          <a:ea typeface="Fuzzy Bubbles"/>
                          <a:cs typeface="Fuzzy Bubbles"/>
                          <a:sym typeface="Fuzzy Bubbles"/>
                        </a:rPr>
                        <a:t>Scoring: </a:t>
                      </a:r>
                      <a:endParaRPr sz="1800" b="1">
                        <a:solidFill>
                          <a:srgbClr val="000000"/>
                        </a:solidFill>
                        <a:latin typeface="Fuzzy Bubbles"/>
                        <a:ea typeface="Fuzzy Bubbles"/>
                        <a:cs typeface="Fuzzy Bubbles"/>
                        <a:sym typeface="Fuzzy Bubbles"/>
                      </a:endParaRPr>
                    </a:p>
                    <a:p>
                      <a:pPr marL="628650" lvl="0" indent="-342900" algn="l" rtl="0">
                        <a:spcBef>
                          <a:spcPts val="0"/>
                        </a:spcBef>
                        <a:spcAft>
                          <a:spcPts val="0"/>
                        </a:spcAft>
                        <a:buClr>
                          <a:srgbClr val="000000"/>
                        </a:buClr>
                        <a:buSzPts val="1800"/>
                        <a:buFont typeface="Fuzzy Bubbles"/>
                        <a:buChar char="●"/>
                      </a:pPr>
                      <a:r>
                        <a:rPr lang="en" sz="1800" b="1">
                          <a:solidFill>
                            <a:srgbClr val="000000"/>
                          </a:solidFill>
                          <a:latin typeface="Fuzzy Bubbles"/>
                          <a:ea typeface="Fuzzy Bubbles"/>
                          <a:cs typeface="Fuzzy Bubbles"/>
                          <a:sym typeface="Fuzzy Bubbles"/>
                        </a:rPr>
                        <a:t>The</a:t>
                      </a:r>
                      <a:r>
                        <a:rPr lang="en" sz="1800" b="1">
                          <a:latin typeface="Fuzzy Bubbles"/>
                          <a:ea typeface="Fuzzy Bubbles"/>
                          <a:cs typeface="Fuzzy Bubbles"/>
                          <a:sym typeface="Fuzzy Bubbles"/>
                        </a:rPr>
                        <a:t> team with the most points after a set number of innings will be the winner</a:t>
                      </a:r>
                      <a:endParaRPr sz="18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
        <p:nvSpPr>
          <p:cNvPr id="251" name="Google Shape;251;p44"/>
          <p:cNvSpPr/>
          <p:nvPr/>
        </p:nvSpPr>
        <p:spPr>
          <a:xfrm>
            <a:off x="9277675" y="775150"/>
            <a:ext cx="8087078" cy="1068501"/>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19050" cap="flat" cmpd="sng">
                  <a:solidFill>
                    <a:srgbClr val="595959"/>
                  </a:solidFill>
                  <a:prstDash val="solid"/>
                  <a:round/>
                  <a:headEnd type="none" w="sm" len="sm"/>
                  <a:tailEnd type="none" w="sm" len="sm"/>
                </a:ln>
                <a:solidFill>
                  <a:srgbClr val="32608C"/>
                </a:solidFill>
                <a:latin typeface="Fuzzy Bubbles"/>
                <a:ea typeface="Arial"/>
                <a:cs typeface="Arial"/>
                <a:sym typeface="Arial"/>
              </a:rPr>
              <a:t>Baseless Softball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56" name="Google Shape;256;p45"/>
          <p:cNvGraphicFramePr/>
          <p:nvPr/>
        </p:nvGraphicFramePr>
        <p:xfrm>
          <a:off x="841375" y="1998663"/>
          <a:ext cx="9564688" cy="7829550"/>
        </p:xfrm>
        <a:graphic>
          <a:graphicData uri="http://schemas.openxmlformats.org/drawingml/2006/table">
            <a:tbl>
              <a:tblPr>
                <a:noFill/>
                <a:tableStyleId>{70B9F873-74B5-4FF7-9632-A121E3CEF50E}</a:tableStyleId>
              </a:tblPr>
              <a:tblGrid>
                <a:gridCol w="9565150"/>
              </a:tblGrid>
              <a:tr h="1800100">
                <a:tc>
                  <a:txBody>
                    <a:bodyPr/>
                    <a:lstStyle/>
                    <a:p>
                      <a:pPr marL="0" lvl="0" indent="0" algn="l" rtl="0">
                        <a:lnSpc>
                          <a:spcPct val="115000"/>
                        </a:lnSpc>
                        <a:spcBef>
                          <a:spcPts val="0"/>
                        </a:spcBef>
                        <a:spcAft>
                          <a:spcPts val="0"/>
                        </a:spcAft>
                        <a:buNone/>
                      </a:pPr>
                      <a:r>
                        <a:rPr lang="en" sz="1750" b="1">
                          <a:latin typeface="Fuzzy Bubbles"/>
                          <a:ea typeface="Fuzzy Bubbles"/>
                          <a:cs typeface="Fuzzy Bubbles"/>
                          <a:sym typeface="Fuzzy Bubbles"/>
                        </a:rPr>
                        <a:t>Set-Up: </a:t>
                      </a:r>
                      <a:endParaRPr sz="1750" b="1">
                        <a:latin typeface="Fuzzy Bubbles"/>
                        <a:ea typeface="Fuzzy Bubbles"/>
                        <a:cs typeface="Fuzzy Bubbles"/>
                        <a:sym typeface="Fuzzy Bubbles"/>
                      </a:endParaRPr>
                    </a:p>
                    <a:p>
                      <a:pPr marL="914400" lvl="0" indent="-339725" algn="l" rtl="0">
                        <a:spcBef>
                          <a:spcPts val="0"/>
                        </a:spcBef>
                        <a:spcAft>
                          <a:spcPts val="0"/>
                        </a:spcAft>
                        <a:buClr>
                          <a:srgbClr val="000000"/>
                        </a:buClr>
                        <a:buSzPts val="1750"/>
                        <a:buFont typeface="Fuzzy Bubbles"/>
                        <a:buChar char="●"/>
                      </a:pPr>
                      <a:r>
                        <a:rPr lang="en" sz="1750" b="1">
                          <a:solidFill>
                            <a:srgbClr val="000000"/>
                          </a:solidFill>
                          <a:latin typeface="Fuzzy Bubbles"/>
                          <a:ea typeface="Fuzzy Bubbles"/>
                          <a:cs typeface="Fuzzy Bubbles"/>
                          <a:sym typeface="Fuzzy Bubbles"/>
                        </a:rPr>
                        <a:t>Equipment: (1) Ba</a:t>
                      </a:r>
                      <a:r>
                        <a:rPr lang="en" sz="1750" b="1">
                          <a:latin typeface="Fuzzy Bubbles"/>
                          <a:ea typeface="Fuzzy Bubbles"/>
                          <a:cs typeface="Fuzzy Bubbles"/>
                          <a:sym typeface="Fuzzy Bubbles"/>
                        </a:rPr>
                        <a:t>seball, Softball or Foam Ball Per Group, (2) Gloves Per Group (if using a baseball or softball), (2) Ploy Spots or Bases Per Group (to use at the end of each base line).</a:t>
                      </a:r>
                      <a:endParaRPr sz="1750" b="1">
                        <a:latin typeface="Fuzzy Bubbles"/>
                        <a:ea typeface="Fuzzy Bubbles"/>
                        <a:cs typeface="Fuzzy Bubbles"/>
                        <a:sym typeface="Fuzzy Bubbles"/>
                      </a:endParaRPr>
                    </a:p>
                    <a:p>
                      <a:pPr marL="914400" lvl="0" indent="-339725" algn="l" rtl="0">
                        <a:spcBef>
                          <a:spcPts val="0"/>
                        </a:spcBef>
                        <a:spcAft>
                          <a:spcPts val="0"/>
                        </a:spcAft>
                        <a:buClr>
                          <a:srgbClr val="000000"/>
                        </a:buClr>
                        <a:buSzPts val="1750"/>
                        <a:buFont typeface="Fuzzy Bubbles"/>
                        <a:buChar char="●"/>
                      </a:pPr>
                      <a:r>
                        <a:rPr lang="en" sz="1750" b="1">
                          <a:latin typeface="Fuzzy Bubbles"/>
                          <a:ea typeface="Fuzzy Bubbles"/>
                          <a:cs typeface="Fuzzy Bubbles"/>
                          <a:sym typeface="Fuzzy Bubbles"/>
                        </a:rPr>
                        <a:t>Set-Up: Set bases apart 60 feet on a straight line, </a:t>
                      </a:r>
                      <a:endParaRPr sz="1750" b="1">
                        <a:latin typeface="Fuzzy Bubbles"/>
                        <a:ea typeface="Fuzzy Bubbles"/>
                        <a:cs typeface="Fuzzy Bubbles"/>
                        <a:sym typeface="Fuzzy Bubbles"/>
                      </a:endParaRPr>
                    </a:p>
                    <a:p>
                      <a:pPr marL="914400" lvl="0" indent="-339725" algn="l" rtl="0">
                        <a:spcBef>
                          <a:spcPts val="0"/>
                        </a:spcBef>
                        <a:spcAft>
                          <a:spcPts val="0"/>
                        </a:spcAft>
                        <a:buClr>
                          <a:srgbClr val="000000"/>
                        </a:buClr>
                        <a:buSzPts val="1750"/>
                        <a:buFont typeface="Fuzzy Bubbles"/>
                        <a:buChar char="●"/>
                      </a:pPr>
                      <a:r>
                        <a:rPr lang="en" sz="1750" b="1">
                          <a:latin typeface="Fuzzy Bubbles"/>
                          <a:ea typeface="Fuzzy Bubbles"/>
                          <a:cs typeface="Fuzzy Bubbles"/>
                          <a:sym typeface="Fuzzy Bubbles"/>
                        </a:rPr>
                        <a:t>Teams: Players will play as both an individual and as a partner team during this game</a:t>
                      </a:r>
                      <a:endParaRPr sz="175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311700">
                <a:tc>
                  <a:txBody>
                    <a:bodyPr/>
                    <a:lstStyle/>
                    <a:p>
                      <a:pPr marL="0" lvl="0" indent="0" algn="l" rtl="0">
                        <a:lnSpc>
                          <a:spcPct val="115000"/>
                        </a:lnSpc>
                        <a:spcBef>
                          <a:spcPts val="0"/>
                        </a:spcBef>
                        <a:spcAft>
                          <a:spcPts val="0"/>
                        </a:spcAft>
                        <a:buNone/>
                      </a:pPr>
                      <a:r>
                        <a:rPr lang="en" sz="1750" b="1">
                          <a:latin typeface="Fuzzy Bubbles"/>
                          <a:ea typeface="Fuzzy Bubbles"/>
                          <a:cs typeface="Fuzzy Bubbles"/>
                          <a:sym typeface="Fuzzy Bubbles"/>
                        </a:rPr>
                        <a:t>Instruction:</a:t>
                      </a:r>
                      <a:endParaRPr sz="1750" b="1">
                        <a:latin typeface="Fuzzy Bubbles"/>
                        <a:ea typeface="Fuzzy Bubbles"/>
                        <a:cs typeface="Fuzzy Bubbles"/>
                        <a:sym typeface="Fuzzy Bubbles"/>
                      </a:endParaRPr>
                    </a:p>
                    <a:p>
                      <a:pPr marL="914400" lvl="0" indent="-339725" algn="l" rtl="0">
                        <a:spcBef>
                          <a:spcPts val="0"/>
                        </a:spcBef>
                        <a:spcAft>
                          <a:spcPts val="0"/>
                        </a:spcAft>
                        <a:buClr>
                          <a:srgbClr val="000000"/>
                        </a:buClr>
                        <a:buSzPts val="1750"/>
                        <a:buFont typeface="Fuzzy Bubbles"/>
                        <a:buChar char="●"/>
                      </a:pPr>
                      <a:r>
                        <a:rPr lang="en" sz="1750" b="1">
                          <a:latin typeface="Fuzzy Bubbles"/>
                          <a:ea typeface="Fuzzy Bubbles"/>
                          <a:cs typeface="Fuzzy Bubbles"/>
                          <a:sym typeface="Fuzzy Bubbles"/>
                        </a:rPr>
                        <a:t>This skill review game will allow players to work on running the bases and also throwing, catching and tagging base runners.</a:t>
                      </a:r>
                      <a:endParaRPr sz="1750" b="1">
                        <a:latin typeface="Fuzzy Bubbles"/>
                        <a:ea typeface="Fuzzy Bubbles"/>
                        <a:cs typeface="Fuzzy Bubbles"/>
                        <a:sym typeface="Fuzzy Bubbles"/>
                      </a:endParaRPr>
                    </a:p>
                    <a:p>
                      <a:pPr marL="914400" lvl="0" indent="-339725" algn="l" rtl="0">
                        <a:spcBef>
                          <a:spcPts val="0"/>
                        </a:spcBef>
                        <a:spcAft>
                          <a:spcPts val="0"/>
                        </a:spcAft>
                        <a:buClr>
                          <a:srgbClr val="000000"/>
                        </a:buClr>
                        <a:buSzPts val="1750"/>
                        <a:buFont typeface="Fuzzy Bubbles"/>
                        <a:buChar char="●"/>
                      </a:pPr>
                      <a:r>
                        <a:rPr lang="en" sz="1750" b="1">
                          <a:latin typeface="Fuzzy Bubbles"/>
                          <a:ea typeface="Fuzzy Bubbles"/>
                          <a:cs typeface="Fuzzy Bubbles"/>
                          <a:sym typeface="Fuzzy Bubbles"/>
                        </a:rPr>
                        <a:t>Players will rotate through being a runner and a tagger multiple times throughout the game</a:t>
                      </a:r>
                      <a:endParaRPr sz="1750" b="1">
                        <a:latin typeface="Fuzzy Bubbles"/>
                        <a:ea typeface="Fuzzy Bubbles"/>
                        <a:cs typeface="Fuzzy Bubbles"/>
                        <a:sym typeface="Fuzzy Bubbles"/>
                      </a:endParaRPr>
                    </a:p>
                    <a:p>
                      <a:pPr marL="914400" lvl="0" indent="-339725" algn="l" rtl="0">
                        <a:spcBef>
                          <a:spcPts val="0"/>
                        </a:spcBef>
                        <a:spcAft>
                          <a:spcPts val="0"/>
                        </a:spcAft>
                        <a:buClr>
                          <a:srgbClr val="000000"/>
                        </a:buClr>
                        <a:buSzPts val="1750"/>
                        <a:buFont typeface="Fuzzy Bubbles"/>
                        <a:buChar char="●"/>
                      </a:pPr>
                      <a:r>
                        <a:rPr lang="en" sz="1750" b="1">
                          <a:latin typeface="Fuzzy Bubbles"/>
                          <a:ea typeface="Fuzzy Bubbles"/>
                          <a:cs typeface="Fuzzy Bubbles"/>
                          <a:sym typeface="Fuzzy Bubbles"/>
                        </a:rPr>
                        <a:t>Each runner starts in the middle of the baseline with the other two players will start on the bases.</a:t>
                      </a:r>
                      <a:endParaRPr sz="1750" b="1">
                        <a:latin typeface="Fuzzy Bubbles"/>
                        <a:ea typeface="Fuzzy Bubbles"/>
                        <a:cs typeface="Fuzzy Bubbles"/>
                        <a:sym typeface="Fuzzy Bubbles"/>
                      </a:endParaRPr>
                    </a:p>
                    <a:p>
                      <a:pPr marL="914400" lvl="0" indent="-339725" algn="l" rtl="0">
                        <a:spcBef>
                          <a:spcPts val="0"/>
                        </a:spcBef>
                        <a:spcAft>
                          <a:spcPts val="0"/>
                        </a:spcAft>
                        <a:buClr>
                          <a:srgbClr val="000000"/>
                        </a:buClr>
                        <a:buSzPts val="1750"/>
                        <a:buFont typeface="Fuzzy Bubbles"/>
                        <a:buChar char="●"/>
                      </a:pPr>
                      <a:r>
                        <a:rPr lang="en" sz="1750" b="1">
                          <a:latin typeface="Fuzzy Bubbles"/>
                          <a:ea typeface="Fuzzy Bubbles"/>
                          <a:cs typeface="Fuzzy Bubbles"/>
                          <a:sym typeface="Fuzzy Bubbles"/>
                        </a:rPr>
                        <a:t>The taggers will throw the ball back and forth to attempt to tag the runner before they get to a base, the runner can only be tagged by the player with the ball.</a:t>
                      </a:r>
                      <a:endParaRPr sz="1750" b="1">
                        <a:latin typeface="Fuzzy Bubbles"/>
                        <a:ea typeface="Fuzzy Bubbles"/>
                        <a:cs typeface="Fuzzy Bubbles"/>
                        <a:sym typeface="Fuzzy Bubbles"/>
                      </a:endParaRPr>
                    </a:p>
                    <a:p>
                      <a:pPr marL="914400" lvl="0" indent="-339725" algn="l" rtl="0">
                        <a:spcBef>
                          <a:spcPts val="0"/>
                        </a:spcBef>
                        <a:spcAft>
                          <a:spcPts val="0"/>
                        </a:spcAft>
                        <a:buClr>
                          <a:srgbClr val="000000"/>
                        </a:buClr>
                        <a:buSzPts val="1750"/>
                        <a:buFont typeface="Fuzzy Bubbles"/>
                        <a:buChar char="●"/>
                      </a:pPr>
                      <a:r>
                        <a:rPr lang="en" sz="1750" b="1">
                          <a:latin typeface="Fuzzy Bubbles"/>
                          <a:ea typeface="Fuzzy Bubbles"/>
                          <a:cs typeface="Fuzzy Bubbles"/>
                          <a:sym typeface="Fuzzy Bubbles"/>
                        </a:rPr>
                        <a:t>The runner can be safe at either base if they make it before being tagged.</a:t>
                      </a:r>
                      <a:endParaRPr sz="175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920225">
                <a:tc>
                  <a:txBody>
                    <a:bodyPr/>
                    <a:lstStyle/>
                    <a:p>
                      <a:pPr marL="0" lvl="0" indent="0" algn="l" rtl="0">
                        <a:lnSpc>
                          <a:spcPct val="100000"/>
                        </a:lnSpc>
                        <a:spcBef>
                          <a:spcPts val="0"/>
                        </a:spcBef>
                        <a:spcAft>
                          <a:spcPts val="0"/>
                        </a:spcAft>
                        <a:buNone/>
                      </a:pPr>
                      <a:r>
                        <a:rPr lang="en" sz="1750" b="1">
                          <a:latin typeface="Fuzzy Bubbles"/>
                          <a:ea typeface="Fuzzy Bubbles"/>
                          <a:cs typeface="Fuzzy Bubbles"/>
                          <a:sym typeface="Fuzzy Bubbles"/>
                        </a:rPr>
                        <a:t>Make it Competitive:: </a:t>
                      </a:r>
                      <a:endParaRPr sz="1750" b="1">
                        <a:latin typeface="Fuzzy Bubbles"/>
                        <a:ea typeface="Fuzzy Bubbles"/>
                        <a:cs typeface="Fuzzy Bubbles"/>
                        <a:sym typeface="Fuzzy Bubbles"/>
                      </a:endParaRPr>
                    </a:p>
                    <a:p>
                      <a:pPr marL="857250" lvl="0" indent="-339725" algn="l" rtl="0">
                        <a:spcBef>
                          <a:spcPts val="0"/>
                        </a:spcBef>
                        <a:spcAft>
                          <a:spcPts val="0"/>
                        </a:spcAft>
                        <a:buSzPts val="1750"/>
                        <a:buFont typeface="Fuzzy Bubbles"/>
                        <a:buChar char="●"/>
                      </a:pPr>
                      <a:r>
                        <a:rPr lang="en" sz="1750" b="1">
                          <a:solidFill>
                            <a:schemeClr val="dk1"/>
                          </a:solidFill>
                          <a:latin typeface="Fuzzy Bubbles"/>
                          <a:ea typeface="Fuzzy Bubbles"/>
                          <a:cs typeface="Fuzzy Bubbles"/>
                          <a:sym typeface="Fuzzy Bubbles"/>
                        </a:rPr>
                        <a:t>This game should be used as a fun skill review activity</a:t>
                      </a:r>
                      <a:endParaRPr sz="1750" b="1">
                        <a:solidFill>
                          <a:schemeClr val="dk1"/>
                        </a:solidFill>
                        <a:latin typeface="Fuzzy Bubbles"/>
                        <a:ea typeface="Fuzzy Bubbles"/>
                        <a:cs typeface="Fuzzy Bubbles"/>
                        <a:sym typeface="Fuzzy Bubbles"/>
                      </a:endParaRPr>
                    </a:p>
                    <a:p>
                      <a:pPr marL="857250" lvl="0" indent="-339725" algn="l" rtl="0">
                        <a:spcBef>
                          <a:spcPts val="0"/>
                        </a:spcBef>
                        <a:spcAft>
                          <a:spcPts val="0"/>
                        </a:spcAft>
                        <a:buClr>
                          <a:schemeClr val="dk1"/>
                        </a:buClr>
                        <a:buSzPts val="1750"/>
                        <a:buFont typeface="Fuzzy Bubbles"/>
                        <a:buChar char="●"/>
                      </a:pPr>
                      <a:r>
                        <a:rPr lang="en" sz="1750" b="1">
                          <a:solidFill>
                            <a:schemeClr val="dk1"/>
                          </a:solidFill>
                          <a:latin typeface="Fuzzy Bubbles"/>
                          <a:ea typeface="Fuzzy Bubbles"/>
                          <a:cs typeface="Fuzzy Bubbles"/>
                          <a:sym typeface="Fuzzy Bubbles"/>
                        </a:rPr>
                        <a:t>To make it competitive you can develop a scoring system for this game</a:t>
                      </a:r>
                      <a:endParaRPr sz="1750" b="1">
                        <a:solidFill>
                          <a:schemeClr val="dk1"/>
                        </a:solidFill>
                        <a:latin typeface="Fuzzy Bubbles"/>
                        <a:ea typeface="Fuzzy Bubbles"/>
                        <a:cs typeface="Fuzzy Bubbles"/>
                        <a:sym typeface="Fuzzy Bubbles"/>
                      </a:endParaRPr>
                    </a:p>
                    <a:p>
                      <a:pPr marL="457200" lvl="0" indent="0" algn="l" rtl="0">
                        <a:spcBef>
                          <a:spcPts val="0"/>
                        </a:spcBef>
                        <a:spcAft>
                          <a:spcPts val="0"/>
                        </a:spcAft>
                        <a:buNone/>
                      </a:pPr>
                      <a:r>
                        <a:rPr lang="en" sz="1750" b="1">
                          <a:solidFill>
                            <a:schemeClr val="dk1"/>
                          </a:solidFill>
                          <a:latin typeface="Fuzzy Bubbles"/>
                          <a:ea typeface="Fuzzy Bubbles"/>
                          <a:cs typeface="Fuzzy Bubbles"/>
                          <a:sym typeface="Fuzzy Bubbles"/>
                        </a:rPr>
                        <a:t>     1) Give runners points for each time they are successful getting back to the base</a:t>
                      </a:r>
                      <a:endParaRPr sz="1750" b="1">
                        <a:solidFill>
                          <a:schemeClr val="dk1"/>
                        </a:solidFill>
                        <a:latin typeface="Fuzzy Bubbles"/>
                        <a:ea typeface="Fuzzy Bubbles"/>
                        <a:cs typeface="Fuzzy Bubbles"/>
                        <a:sym typeface="Fuzzy Bubbles"/>
                      </a:endParaRPr>
                    </a:p>
                    <a:p>
                      <a:pPr marL="457200" lvl="0" indent="0" algn="l" rtl="0">
                        <a:spcBef>
                          <a:spcPts val="0"/>
                        </a:spcBef>
                        <a:spcAft>
                          <a:spcPts val="0"/>
                        </a:spcAft>
                        <a:buNone/>
                      </a:pPr>
                      <a:r>
                        <a:rPr lang="en" sz="1750" b="1">
                          <a:solidFill>
                            <a:schemeClr val="dk1"/>
                          </a:solidFill>
                          <a:latin typeface="Fuzzy Bubbles"/>
                          <a:ea typeface="Fuzzy Bubbles"/>
                          <a:cs typeface="Fuzzy Bubbles"/>
                          <a:sym typeface="Fuzzy Bubbles"/>
                        </a:rPr>
                        <a:t>     2) Give both taggers points for each time they successfully tag a runner out</a:t>
                      </a:r>
                      <a:endParaRPr sz="1750" b="1">
                        <a:solidFill>
                          <a:schemeClr val="dk1"/>
                        </a:solidFill>
                        <a:latin typeface="Fuzzy Bubbles"/>
                        <a:ea typeface="Fuzzy Bubbles"/>
                        <a:cs typeface="Fuzzy Bubbles"/>
                        <a:sym typeface="Fuzzy Bubbles"/>
                      </a:endParaRPr>
                    </a:p>
                    <a:p>
                      <a:pPr marL="457200" lvl="0" indent="0" algn="l" rtl="0">
                        <a:spcBef>
                          <a:spcPts val="0"/>
                        </a:spcBef>
                        <a:spcAft>
                          <a:spcPts val="0"/>
                        </a:spcAft>
                        <a:buNone/>
                      </a:pPr>
                      <a:r>
                        <a:rPr lang="en" sz="1750" b="1">
                          <a:solidFill>
                            <a:schemeClr val="dk1"/>
                          </a:solidFill>
                          <a:latin typeface="Fuzzy Bubbles"/>
                          <a:ea typeface="Fuzzy Bubbles"/>
                          <a:cs typeface="Fuzzy Bubbles"/>
                          <a:sym typeface="Fuzzy Bubbles"/>
                        </a:rPr>
                        <a:t>     3) The person with the most total points at the end is the winner</a:t>
                      </a:r>
                      <a:endParaRPr sz="1750" b="1">
                        <a:solidFill>
                          <a:schemeClr val="dk1"/>
                        </a:solidFill>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
        <p:nvSpPr>
          <p:cNvPr id="257" name="Google Shape;257;p45"/>
          <p:cNvSpPr/>
          <p:nvPr/>
        </p:nvSpPr>
        <p:spPr>
          <a:xfrm>
            <a:off x="2063550" y="868600"/>
            <a:ext cx="7119304" cy="1129476"/>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9525" cap="flat" cmpd="sng">
                  <a:solidFill>
                    <a:srgbClr val="000000"/>
                  </a:solidFill>
                  <a:prstDash val="solid"/>
                  <a:round/>
                  <a:headEnd type="none" w="sm" len="sm"/>
                  <a:tailEnd type="none" w="sm" len="sm"/>
                </a:ln>
                <a:solidFill>
                  <a:srgbClr val="32608C"/>
                </a:solidFill>
                <a:latin typeface="Fuzzy Bubbles"/>
                <a:ea typeface="Arial"/>
                <a:cs typeface="Arial"/>
                <a:sym typeface="Arial"/>
              </a:rPr>
              <a:t>Baseline Tag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62" name="Google Shape;262;p46"/>
          <p:cNvGraphicFramePr/>
          <p:nvPr/>
        </p:nvGraphicFramePr>
        <p:xfrm>
          <a:off x="7997825" y="1890713"/>
          <a:ext cx="9244013" cy="8210550"/>
        </p:xfrm>
        <a:graphic>
          <a:graphicData uri="http://schemas.openxmlformats.org/drawingml/2006/table">
            <a:tbl>
              <a:tblPr>
                <a:noFill/>
                <a:tableStyleId>{70B9F873-74B5-4FF7-9632-A121E3CEF50E}</a:tableStyleId>
              </a:tblPr>
              <a:tblGrid>
                <a:gridCol w="9244200"/>
              </a:tblGrid>
              <a:tr h="1751125">
                <a:tc>
                  <a:txBody>
                    <a:bodyPr/>
                    <a:lstStyle/>
                    <a:p>
                      <a:pPr marL="0" lvl="0" indent="0" algn="l" rtl="0">
                        <a:lnSpc>
                          <a:spcPct val="115000"/>
                        </a:lnSpc>
                        <a:spcBef>
                          <a:spcPts val="0"/>
                        </a:spcBef>
                        <a:spcAft>
                          <a:spcPts val="0"/>
                        </a:spcAft>
                        <a:buNone/>
                      </a:pPr>
                      <a:r>
                        <a:rPr lang="en" sz="1750" b="1">
                          <a:latin typeface="Fuzzy Bubbles"/>
                          <a:ea typeface="Fuzzy Bubbles"/>
                          <a:cs typeface="Fuzzy Bubbles"/>
                          <a:sym typeface="Fuzzy Bubbles"/>
                        </a:rPr>
                        <a:t>Set-Up: </a:t>
                      </a:r>
                      <a:endParaRPr sz="1750" b="1">
                        <a:latin typeface="Fuzzy Bubbles"/>
                        <a:ea typeface="Fuzzy Bubbles"/>
                        <a:cs typeface="Fuzzy Bubbles"/>
                        <a:sym typeface="Fuzzy Bubbles"/>
                      </a:endParaRPr>
                    </a:p>
                    <a:p>
                      <a:pPr marL="914400" lvl="0" indent="-339725" algn="l" rtl="0">
                        <a:spcBef>
                          <a:spcPts val="0"/>
                        </a:spcBef>
                        <a:spcAft>
                          <a:spcPts val="0"/>
                        </a:spcAft>
                        <a:buClr>
                          <a:srgbClr val="000000"/>
                        </a:buClr>
                        <a:buSzPts val="1750"/>
                        <a:buFont typeface="Fuzzy Bubbles"/>
                        <a:buChar char="●"/>
                      </a:pPr>
                      <a:r>
                        <a:rPr lang="en" sz="1750" b="1">
                          <a:solidFill>
                            <a:srgbClr val="000000"/>
                          </a:solidFill>
                          <a:latin typeface="Fuzzy Bubbles"/>
                          <a:ea typeface="Fuzzy Bubbles"/>
                          <a:cs typeface="Fuzzy Bubbles"/>
                          <a:sym typeface="Fuzzy Bubbles"/>
                        </a:rPr>
                        <a:t>Equipment: </a:t>
                      </a:r>
                      <a:r>
                        <a:rPr lang="en" sz="1750" b="1">
                          <a:latin typeface="Fuzzy Bubbles"/>
                          <a:ea typeface="Fuzzy Bubbles"/>
                          <a:cs typeface="Fuzzy Bubbles"/>
                          <a:sym typeface="Fuzzy Bubbles"/>
                        </a:rPr>
                        <a:t>(1) Foam Ball, (1) Tennis Racket or large wiffle ball bat, Cones to mark fair ball territory, (4) Poly Spots to use as bases</a:t>
                      </a:r>
                      <a:endParaRPr sz="1750" b="1">
                        <a:latin typeface="Fuzzy Bubbles"/>
                        <a:ea typeface="Fuzzy Bubbles"/>
                        <a:cs typeface="Fuzzy Bubbles"/>
                        <a:sym typeface="Fuzzy Bubbles"/>
                      </a:endParaRPr>
                    </a:p>
                    <a:p>
                      <a:pPr marL="914400" lvl="0" indent="-339725" algn="l" rtl="0">
                        <a:spcBef>
                          <a:spcPts val="0"/>
                        </a:spcBef>
                        <a:spcAft>
                          <a:spcPts val="0"/>
                        </a:spcAft>
                        <a:buClr>
                          <a:srgbClr val="000000"/>
                        </a:buClr>
                        <a:buSzPts val="1750"/>
                        <a:buFont typeface="Fuzzy Bubbles"/>
                        <a:buChar char="●"/>
                      </a:pPr>
                      <a:r>
                        <a:rPr lang="en" sz="1750" b="1">
                          <a:latin typeface="Fuzzy Bubbles"/>
                          <a:ea typeface="Fuzzy Bubbles"/>
                          <a:cs typeface="Fuzzy Bubbles"/>
                          <a:sym typeface="Fuzzy Bubbles"/>
                        </a:rPr>
                        <a:t>Set-Up: This indoor game is setup using the existing lines of a basketball court. Cones are spread out over the three point line to mark fair balls, bases are spread out around the gym floor</a:t>
                      </a:r>
                      <a:endParaRPr sz="1750" b="1">
                        <a:latin typeface="Fuzzy Bubbles"/>
                        <a:ea typeface="Fuzzy Bubbles"/>
                        <a:cs typeface="Fuzzy Bubbles"/>
                        <a:sym typeface="Fuzzy Bubbles"/>
                      </a:endParaRPr>
                    </a:p>
                    <a:p>
                      <a:pPr marL="914400" lvl="0" indent="-339725" algn="l" rtl="0">
                        <a:spcBef>
                          <a:spcPts val="0"/>
                        </a:spcBef>
                        <a:spcAft>
                          <a:spcPts val="0"/>
                        </a:spcAft>
                        <a:buClr>
                          <a:srgbClr val="000000"/>
                        </a:buClr>
                        <a:buSzPts val="1750"/>
                        <a:buFont typeface="Fuzzy Bubbles"/>
                        <a:buChar char="●"/>
                      </a:pPr>
                      <a:r>
                        <a:rPr lang="en" sz="1750" b="1">
                          <a:latin typeface="Fuzzy Bubbles"/>
                          <a:ea typeface="Fuzzy Bubbles"/>
                          <a:cs typeface="Fuzzy Bubbles"/>
                          <a:sym typeface="Fuzzy Bubbles"/>
                        </a:rPr>
                        <a:t>Teams: Teams are made up of 5-10 players per team</a:t>
                      </a:r>
                      <a:endParaRPr sz="175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307250">
                <a:tc>
                  <a:txBody>
                    <a:bodyPr/>
                    <a:lstStyle/>
                    <a:p>
                      <a:pPr marL="0" lvl="0" indent="0" algn="l" rtl="0">
                        <a:lnSpc>
                          <a:spcPct val="115000"/>
                        </a:lnSpc>
                        <a:spcBef>
                          <a:spcPts val="0"/>
                        </a:spcBef>
                        <a:spcAft>
                          <a:spcPts val="0"/>
                        </a:spcAft>
                        <a:buNone/>
                      </a:pPr>
                      <a:r>
                        <a:rPr lang="en" sz="1750" b="1">
                          <a:latin typeface="Fuzzy Bubbles"/>
                          <a:ea typeface="Fuzzy Bubbles"/>
                          <a:cs typeface="Fuzzy Bubbles"/>
                          <a:sym typeface="Fuzzy Bubbles"/>
                        </a:rPr>
                        <a:t>Instruction:</a:t>
                      </a:r>
                      <a:endParaRPr sz="1750" b="1">
                        <a:latin typeface="Fuzzy Bubbles"/>
                        <a:ea typeface="Fuzzy Bubbles"/>
                        <a:cs typeface="Fuzzy Bubbles"/>
                        <a:sym typeface="Fuzzy Bubbles"/>
                      </a:endParaRPr>
                    </a:p>
                    <a:p>
                      <a:pPr marL="914400" lvl="0" indent="-339725" algn="l" rtl="0">
                        <a:spcBef>
                          <a:spcPts val="0"/>
                        </a:spcBef>
                        <a:spcAft>
                          <a:spcPts val="0"/>
                        </a:spcAft>
                        <a:buClr>
                          <a:srgbClr val="000000"/>
                        </a:buClr>
                        <a:buSzPts val="1750"/>
                        <a:buFont typeface="Fuzzy Bubbles"/>
                        <a:buChar char="●"/>
                      </a:pPr>
                      <a:r>
                        <a:rPr lang="en" sz="1750" b="1">
                          <a:latin typeface="Fuzzy Bubbles"/>
                          <a:ea typeface="Fuzzy Bubbles"/>
                          <a:cs typeface="Fuzzy Bubbles"/>
                          <a:sym typeface="Fuzzy Bubbles"/>
                        </a:rPr>
                        <a:t>Teams can be made up of varying amounts of members but they need to be even teams and try to limit teams to 10 players for the most fun game.</a:t>
                      </a:r>
                      <a:endParaRPr sz="1750" b="1">
                        <a:latin typeface="Fuzzy Bubbles"/>
                        <a:ea typeface="Fuzzy Bubbles"/>
                        <a:cs typeface="Fuzzy Bubbles"/>
                        <a:sym typeface="Fuzzy Bubbles"/>
                      </a:endParaRPr>
                    </a:p>
                    <a:p>
                      <a:pPr marL="914400" lvl="0" indent="-339725" algn="l" rtl="0">
                        <a:spcBef>
                          <a:spcPts val="0"/>
                        </a:spcBef>
                        <a:spcAft>
                          <a:spcPts val="0"/>
                        </a:spcAft>
                        <a:buClr>
                          <a:srgbClr val="000000"/>
                        </a:buClr>
                        <a:buSzPts val="1750"/>
                        <a:buFont typeface="Fuzzy Bubbles"/>
                        <a:buChar char="●"/>
                      </a:pPr>
                      <a:r>
                        <a:rPr lang="en" sz="1750" b="1">
                          <a:latin typeface="Fuzzy Bubbles"/>
                          <a:ea typeface="Fuzzy Bubbles"/>
                          <a:cs typeface="Fuzzy Bubbles"/>
                          <a:sym typeface="Fuzzy Bubbles"/>
                        </a:rPr>
                        <a:t>The team in the field will have one player inside the pitching mound to pitch to each batter, the other players spread out around the gym as fielders</a:t>
                      </a:r>
                      <a:endParaRPr sz="1750" b="1">
                        <a:latin typeface="Fuzzy Bubbles"/>
                        <a:ea typeface="Fuzzy Bubbles"/>
                        <a:cs typeface="Fuzzy Bubbles"/>
                        <a:sym typeface="Fuzzy Bubbles"/>
                      </a:endParaRPr>
                    </a:p>
                    <a:p>
                      <a:pPr marL="914400" lvl="0" indent="-339725" algn="l" rtl="0">
                        <a:spcBef>
                          <a:spcPts val="0"/>
                        </a:spcBef>
                        <a:spcAft>
                          <a:spcPts val="0"/>
                        </a:spcAft>
                        <a:buClr>
                          <a:srgbClr val="000000"/>
                        </a:buClr>
                        <a:buSzPts val="1750"/>
                        <a:buFont typeface="Fuzzy Bubbles"/>
                        <a:buChar char="●"/>
                      </a:pPr>
                      <a:r>
                        <a:rPr lang="en" sz="1750" b="1">
                          <a:latin typeface="Fuzzy Bubbles"/>
                          <a:ea typeface="Fuzzy Bubbles"/>
                          <a:cs typeface="Fuzzy Bubbles"/>
                          <a:sym typeface="Fuzzy Bubbles"/>
                        </a:rPr>
                        <a:t>Each batter will hit the pitch and try to hit it outside of the 3 point line, any ball that goes through the 3 point line is a fair ball. Batters can hit balls sideways or forward, as long as it goes through the 3 point line the ball is fair.</a:t>
                      </a:r>
                      <a:endParaRPr sz="1750" b="1">
                        <a:latin typeface="Fuzzy Bubbles"/>
                        <a:ea typeface="Fuzzy Bubbles"/>
                        <a:cs typeface="Fuzzy Bubbles"/>
                        <a:sym typeface="Fuzzy Bubbles"/>
                      </a:endParaRPr>
                    </a:p>
                    <a:p>
                      <a:pPr marL="914400" lvl="0" indent="-339725" algn="l" rtl="0">
                        <a:spcBef>
                          <a:spcPts val="0"/>
                        </a:spcBef>
                        <a:spcAft>
                          <a:spcPts val="0"/>
                        </a:spcAft>
                        <a:buClr>
                          <a:srgbClr val="000000"/>
                        </a:buClr>
                        <a:buSzPts val="1750"/>
                        <a:buFont typeface="Fuzzy Bubbles"/>
                        <a:buChar char="●"/>
                      </a:pPr>
                      <a:r>
                        <a:rPr lang="en" sz="1750" b="1">
                          <a:latin typeface="Fuzzy Bubbles"/>
                          <a:ea typeface="Fuzzy Bubbles"/>
                          <a:cs typeface="Fuzzy Bubbles"/>
                          <a:sym typeface="Fuzzy Bubbles"/>
                        </a:rPr>
                        <a:t>Any ball that does not go through the 3 point line is a strike, players get 3 strikes before they are out.</a:t>
                      </a:r>
                      <a:endParaRPr sz="1750" b="1">
                        <a:latin typeface="Fuzzy Bubbles"/>
                        <a:ea typeface="Fuzzy Bubbles"/>
                        <a:cs typeface="Fuzzy Bubbles"/>
                        <a:sym typeface="Fuzzy Bubbles"/>
                      </a:endParaRPr>
                    </a:p>
                    <a:p>
                      <a:pPr marL="914400" lvl="0" indent="-339725" algn="l" rtl="0">
                        <a:spcBef>
                          <a:spcPts val="0"/>
                        </a:spcBef>
                        <a:spcAft>
                          <a:spcPts val="0"/>
                        </a:spcAft>
                        <a:buClr>
                          <a:srgbClr val="000000"/>
                        </a:buClr>
                        <a:buSzPts val="1750"/>
                        <a:buFont typeface="Fuzzy Bubbles"/>
                        <a:buChar char="●"/>
                      </a:pPr>
                      <a:r>
                        <a:rPr lang="en" sz="1750" b="1">
                          <a:latin typeface="Fuzzy Bubbles"/>
                          <a:ea typeface="Fuzzy Bubbles"/>
                          <a:cs typeface="Fuzzy Bubbles"/>
                          <a:sym typeface="Fuzzy Bubbles"/>
                        </a:rPr>
                        <a:t>Any pitch not hit does not count, players must hit the ball for it to count.</a:t>
                      </a:r>
                      <a:endParaRPr sz="1750" b="1">
                        <a:latin typeface="Fuzzy Bubbles"/>
                        <a:ea typeface="Fuzzy Bubbles"/>
                        <a:cs typeface="Fuzzy Bubbles"/>
                        <a:sym typeface="Fuzzy Bubbles"/>
                      </a:endParaRPr>
                    </a:p>
                    <a:p>
                      <a:pPr marL="914400" lvl="0" indent="-339725" algn="l" rtl="0">
                        <a:spcBef>
                          <a:spcPts val="0"/>
                        </a:spcBef>
                        <a:spcAft>
                          <a:spcPts val="0"/>
                        </a:spcAft>
                        <a:buClr>
                          <a:srgbClr val="000000"/>
                        </a:buClr>
                        <a:buSzPts val="1750"/>
                        <a:buFont typeface="Fuzzy Bubbles"/>
                        <a:buChar char="●"/>
                      </a:pPr>
                      <a:r>
                        <a:rPr lang="en" sz="1750" b="1">
                          <a:latin typeface="Fuzzy Bubbles"/>
                          <a:ea typeface="Fuzzy Bubbles"/>
                          <a:cs typeface="Fuzzy Bubbles"/>
                          <a:sym typeface="Fuzzy Bubbles"/>
                        </a:rPr>
                        <a:t>Once the fielding team gets three outs, the teams switch.</a:t>
                      </a:r>
                      <a:endParaRPr sz="175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630150">
                <a:tc>
                  <a:txBody>
                    <a:bodyPr/>
                    <a:lstStyle/>
                    <a:p>
                      <a:pPr marL="0" lvl="0" indent="0" algn="l" rtl="0">
                        <a:lnSpc>
                          <a:spcPct val="100000"/>
                        </a:lnSpc>
                        <a:spcBef>
                          <a:spcPts val="0"/>
                        </a:spcBef>
                        <a:spcAft>
                          <a:spcPts val="0"/>
                        </a:spcAft>
                        <a:buNone/>
                      </a:pPr>
                      <a:r>
                        <a:rPr lang="en" sz="1750" b="1">
                          <a:latin typeface="Fuzzy Bubbles"/>
                          <a:ea typeface="Fuzzy Bubbles"/>
                          <a:cs typeface="Fuzzy Bubbles"/>
                          <a:sym typeface="Fuzzy Bubbles"/>
                        </a:rPr>
                        <a:t>Make it Competitive:: </a:t>
                      </a:r>
                      <a:endParaRPr sz="1750" b="1">
                        <a:latin typeface="Fuzzy Bubbles"/>
                        <a:ea typeface="Fuzzy Bubbles"/>
                        <a:cs typeface="Fuzzy Bubbles"/>
                        <a:sym typeface="Fuzzy Bubbles"/>
                      </a:endParaRPr>
                    </a:p>
                    <a:p>
                      <a:pPr marL="857250" lvl="0" indent="-339725" algn="l" rtl="0">
                        <a:spcBef>
                          <a:spcPts val="0"/>
                        </a:spcBef>
                        <a:spcAft>
                          <a:spcPts val="0"/>
                        </a:spcAft>
                        <a:buSzPts val="1750"/>
                        <a:buFont typeface="Fuzzy Bubbles"/>
                        <a:buChar char="●"/>
                      </a:pPr>
                      <a:r>
                        <a:rPr lang="en" sz="1750" b="1">
                          <a:solidFill>
                            <a:schemeClr val="dk1"/>
                          </a:solidFill>
                          <a:latin typeface="Fuzzy Bubbles"/>
                          <a:ea typeface="Fuzzy Bubbles"/>
                          <a:cs typeface="Fuzzy Bubbles"/>
                          <a:sym typeface="Fuzzy Bubbles"/>
                        </a:rPr>
                        <a:t>This game is played with regulation rules with 3 outs per inning</a:t>
                      </a:r>
                      <a:endParaRPr sz="1750" b="1">
                        <a:solidFill>
                          <a:schemeClr val="dk1"/>
                        </a:solidFill>
                        <a:latin typeface="Fuzzy Bubbles"/>
                        <a:ea typeface="Fuzzy Bubbles"/>
                        <a:cs typeface="Fuzzy Bubbles"/>
                        <a:sym typeface="Fuzzy Bubbles"/>
                      </a:endParaRPr>
                    </a:p>
                    <a:p>
                      <a:pPr marL="857250" lvl="0" indent="-339725" algn="l" rtl="0">
                        <a:spcBef>
                          <a:spcPts val="0"/>
                        </a:spcBef>
                        <a:spcAft>
                          <a:spcPts val="0"/>
                        </a:spcAft>
                        <a:buClr>
                          <a:schemeClr val="dk1"/>
                        </a:buClr>
                        <a:buSzPts val="1750"/>
                        <a:buFont typeface="Fuzzy Bubbles"/>
                        <a:buChar char="●"/>
                      </a:pPr>
                      <a:r>
                        <a:rPr lang="en" sz="1750" b="1">
                          <a:solidFill>
                            <a:schemeClr val="dk1"/>
                          </a:solidFill>
                          <a:latin typeface="Fuzzy Bubbles"/>
                          <a:ea typeface="Fuzzy Bubbles"/>
                          <a:cs typeface="Fuzzy Bubbles"/>
                          <a:sym typeface="Fuzzy Bubbles"/>
                        </a:rPr>
                        <a:t>This game should be fun for everyone and competition should be introduced slowly to allow everyone to understand the game </a:t>
                      </a:r>
                      <a:endParaRPr sz="1750" b="1">
                        <a:solidFill>
                          <a:schemeClr val="dk1"/>
                        </a:solidFill>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
        <p:nvSpPr>
          <p:cNvPr id="263" name="Google Shape;263;p46"/>
          <p:cNvSpPr/>
          <p:nvPr/>
        </p:nvSpPr>
        <p:spPr>
          <a:xfrm>
            <a:off x="10256049" y="775150"/>
            <a:ext cx="4727796" cy="1115550"/>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19050" cap="flat" cmpd="sng">
                  <a:solidFill>
                    <a:srgbClr val="595959"/>
                  </a:solidFill>
                  <a:prstDash val="solid"/>
                  <a:round/>
                  <a:headEnd type="none" w="sm" len="sm"/>
                  <a:tailEnd type="none" w="sm" len="sm"/>
                </a:ln>
                <a:solidFill>
                  <a:srgbClr val="32608C"/>
                </a:solidFill>
                <a:latin typeface="Fuzzy Bubbles"/>
                <a:ea typeface="Arial"/>
                <a:cs typeface="Arial"/>
                <a:sym typeface="Arial"/>
              </a:rPr>
              <a:t>Fair Ball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68" name="Google Shape;268;p47"/>
          <p:cNvGraphicFramePr/>
          <p:nvPr/>
        </p:nvGraphicFramePr>
        <p:xfrm>
          <a:off x="700088" y="1843088"/>
          <a:ext cx="8443912" cy="7772400"/>
        </p:xfrm>
        <a:graphic>
          <a:graphicData uri="http://schemas.openxmlformats.org/drawingml/2006/table">
            <a:tbl>
              <a:tblPr>
                <a:noFill/>
                <a:tableStyleId>{70B9F873-74B5-4FF7-9632-A121E3CEF50E}</a:tableStyleId>
              </a:tblPr>
              <a:tblGrid>
                <a:gridCol w="8444025"/>
              </a:tblGrid>
              <a:tr h="1936050">
                <a:tc>
                  <a:txBody>
                    <a:bodyPr/>
                    <a:lstStyle/>
                    <a:p>
                      <a:pPr marL="0" lvl="0" indent="0" algn="l" rtl="0">
                        <a:lnSpc>
                          <a:spcPct val="115000"/>
                        </a:lnSpc>
                        <a:spcBef>
                          <a:spcPts val="0"/>
                        </a:spcBef>
                        <a:spcAft>
                          <a:spcPts val="0"/>
                        </a:spcAft>
                        <a:buNone/>
                      </a:pPr>
                      <a:r>
                        <a:rPr lang="en" sz="1900" b="1">
                          <a:latin typeface="Fuzzy Bubbles"/>
                          <a:ea typeface="Fuzzy Bubbles"/>
                          <a:cs typeface="Fuzzy Bubbles"/>
                          <a:sym typeface="Fuzzy Bubbles"/>
                        </a:rPr>
                        <a:t>Set-Up: </a:t>
                      </a:r>
                      <a:endParaRPr sz="1900" b="1">
                        <a:latin typeface="Fuzzy Bubbles"/>
                        <a:ea typeface="Fuzzy Bubbles"/>
                        <a:cs typeface="Fuzzy Bubbles"/>
                        <a:sym typeface="Fuzzy Bubbles"/>
                      </a:endParaRPr>
                    </a:p>
                    <a:p>
                      <a:pPr marL="685800" lvl="0" indent="-349250" algn="l" rtl="0">
                        <a:spcBef>
                          <a:spcPts val="0"/>
                        </a:spcBef>
                        <a:spcAft>
                          <a:spcPts val="0"/>
                        </a:spcAft>
                        <a:buClr>
                          <a:srgbClr val="000000"/>
                        </a:buClr>
                        <a:buSzPts val="1900"/>
                        <a:buFont typeface="Fuzzy Bubbles"/>
                        <a:buChar char="●"/>
                      </a:pPr>
                      <a:r>
                        <a:rPr lang="en" sz="1900" b="1">
                          <a:solidFill>
                            <a:srgbClr val="000000"/>
                          </a:solidFill>
                          <a:latin typeface="Fuzzy Bubbles"/>
                          <a:ea typeface="Fuzzy Bubbles"/>
                          <a:cs typeface="Fuzzy Bubbles"/>
                          <a:sym typeface="Fuzzy Bubbles"/>
                        </a:rPr>
                        <a:t>Equipment: (</a:t>
                      </a:r>
                      <a:r>
                        <a:rPr lang="en" sz="1900" b="1">
                          <a:latin typeface="Fuzzy Bubbles"/>
                          <a:ea typeface="Fuzzy Bubbles"/>
                          <a:cs typeface="Fuzzy Bubbles"/>
                          <a:sym typeface="Fuzzy Bubbles"/>
                        </a:rPr>
                        <a:t>1) Tennis Ball, (1) Tennis Racket, Gloves for Each Defensive Player (optional)</a:t>
                      </a:r>
                      <a:endParaRPr sz="1900" b="1">
                        <a:latin typeface="Fuzzy Bubbles"/>
                        <a:ea typeface="Fuzzy Bubbles"/>
                        <a:cs typeface="Fuzzy Bubbles"/>
                        <a:sym typeface="Fuzzy Bubbles"/>
                      </a:endParaRPr>
                    </a:p>
                    <a:p>
                      <a:pPr marL="6858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Set-Up: </a:t>
                      </a:r>
                      <a:r>
                        <a:rPr lang="en" sz="1850" b="1">
                          <a:solidFill>
                            <a:schemeClr val="dk1"/>
                          </a:solidFill>
                          <a:latin typeface="Fuzzy Bubbles"/>
                          <a:ea typeface="Fuzzy Bubbles"/>
                          <a:cs typeface="Fuzzy Bubbles"/>
                          <a:sym typeface="Fuzzy Bubbles"/>
                        </a:rPr>
                        <a:t>Use existing baseball or softball field (if not available use cones or poly spots to create bases)</a:t>
                      </a:r>
                      <a:endParaRPr sz="1900" b="1">
                        <a:latin typeface="Fuzzy Bubbles"/>
                        <a:ea typeface="Fuzzy Bubbles"/>
                        <a:cs typeface="Fuzzy Bubbles"/>
                        <a:sym typeface="Fuzzy Bubbles"/>
                      </a:endParaRPr>
                    </a:p>
                    <a:p>
                      <a:pPr marL="6858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Teams: Teams are made up of 9-10 players each, all players play in the field at the same time</a:t>
                      </a:r>
                      <a:endParaRPr sz="19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941225">
                <a:tc>
                  <a:txBody>
                    <a:bodyPr/>
                    <a:lstStyle/>
                    <a:p>
                      <a:pPr marL="0" lvl="0" indent="0" algn="l" rtl="0">
                        <a:lnSpc>
                          <a:spcPct val="115000"/>
                        </a:lnSpc>
                        <a:spcBef>
                          <a:spcPts val="0"/>
                        </a:spcBef>
                        <a:spcAft>
                          <a:spcPts val="0"/>
                        </a:spcAft>
                        <a:buNone/>
                      </a:pPr>
                      <a:r>
                        <a:rPr lang="en" sz="1900" b="1">
                          <a:latin typeface="Fuzzy Bubbles"/>
                          <a:ea typeface="Fuzzy Bubbles"/>
                          <a:cs typeface="Fuzzy Bubbles"/>
                          <a:sym typeface="Fuzzy Bubbles"/>
                        </a:rPr>
                        <a:t>Instruction:</a:t>
                      </a:r>
                      <a:endParaRPr sz="1900" b="1">
                        <a:latin typeface="Fuzzy Bubbles"/>
                        <a:ea typeface="Fuzzy Bubbles"/>
                        <a:cs typeface="Fuzzy Bubbles"/>
                        <a:sym typeface="Fuzzy Bubbles"/>
                      </a:endParaRPr>
                    </a:p>
                    <a:p>
                      <a:pPr marL="6858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Each team will have 9-10 players in the field</a:t>
                      </a:r>
                      <a:endParaRPr sz="1900" b="1">
                        <a:latin typeface="Fuzzy Bubbles"/>
                        <a:ea typeface="Fuzzy Bubbles"/>
                        <a:cs typeface="Fuzzy Bubbles"/>
                        <a:sym typeface="Fuzzy Bubbles"/>
                      </a:endParaRPr>
                    </a:p>
                    <a:p>
                      <a:pPr marL="6858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Players can align however they want defensively - you must have a catcher</a:t>
                      </a:r>
                      <a:endParaRPr sz="1900" b="1">
                        <a:latin typeface="Fuzzy Bubbles"/>
                        <a:ea typeface="Fuzzy Bubbles"/>
                        <a:cs typeface="Fuzzy Bubbles"/>
                        <a:sym typeface="Fuzzy Bubbles"/>
                      </a:endParaRPr>
                    </a:p>
                    <a:p>
                      <a:pPr marL="6858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A coach or designated player will pitch for both teams</a:t>
                      </a:r>
                      <a:endParaRPr sz="1900" b="1">
                        <a:latin typeface="Fuzzy Bubbles"/>
                        <a:ea typeface="Fuzzy Bubbles"/>
                        <a:cs typeface="Fuzzy Bubbles"/>
                        <a:sym typeface="Fuzzy Bubbles"/>
                      </a:endParaRPr>
                    </a:p>
                    <a:p>
                      <a:pPr marL="6858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Batters cannot “bunt” the ball</a:t>
                      </a:r>
                      <a:endParaRPr sz="1900" b="1">
                        <a:latin typeface="Fuzzy Bubbles"/>
                        <a:ea typeface="Fuzzy Bubbles"/>
                        <a:cs typeface="Fuzzy Bubbles"/>
                        <a:sym typeface="Fuzzy Bubbles"/>
                      </a:endParaRPr>
                    </a:p>
                    <a:p>
                      <a:pPr marL="6858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Three foul balls and the batter is out</a:t>
                      </a:r>
                      <a:endParaRPr sz="1900" b="1">
                        <a:latin typeface="Fuzzy Bubbles"/>
                        <a:ea typeface="Fuzzy Bubbles"/>
                        <a:cs typeface="Fuzzy Bubbles"/>
                        <a:sym typeface="Fuzzy Bubbles"/>
                      </a:endParaRPr>
                    </a:p>
                    <a:p>
                      <a:pPr marL="6858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Each player must bat in the same order throughout the game</a:t>
                      </a:r>
                      <a:endParaRPr sz="1900" b="1">
                        <a:latin typeface="Fuzzy Bubbles"/>
                        <a:ea typeface="Fuzzy Bubbles"/>
                        <a:cs typeface="Fuzzy Bubbles"/>
                        <a:sym typeface="Fuzzy Bubbles"/>
                      </a:endParaRPr>
                    </a:p>
                    <a:p>
                      <a:pPr marL="6858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This game can be played with gloves or without since you are playing with a tennis ball</a:t>
                      </a:r>
                      <a:endParaRPr sz="19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404475">
                <a:tc>
                  <a:txBody>
                    <a:bodyPr/>
                    <a:lstStyle/>
                    <a:p>
                      <a:pPr marL="0" lvl="0" indent="0" algn="l" rtl="0">
                        <a:lnSpc>
                          <a:spcPct val="100000"/>
                        </a:lnSpc>
                        <a:spcBef>
                          <a:spcPts val="0"/>
                        </a:spcBef>
                        <a:spcAft>
                          <a:spcPts val="0"/>
                        </a:spcAft>
                        <a:buNone/>
                      </a:pPr>
                      <a:r>
                        <a:rPr lang="en" sz="1900" b="1">
                          <a:latin typeface="Fuzzy Bubbles"/>
                          <a:ea typeface="Fuzzy Bubbles"/>
                          <a:cs typeface="Fuzzy Bubbles"/>
                          <a:sym typeface="Fuzzy Bubbles"/>
                        </a:rPr>
                        <a:t>Scoring: </a:t>
                      </a:r>
                      <a:endParaRPr sz="1900" b="1">
                        <a:latin typeface="Fuzzy Bubbles"/>
                        <a:ea typeface="Fuzzy Bubbles"/>
                        <a:cs typeface="Fuzzy Bubbles"/>
                        <a:sym typeface="Fuzzy Bubbles"/>
                      </a:endParaRPr>
                    </a:p>
                    <a:p>
                      <a:pPr marL="685800" lvl="0" indent="-349250" algn="l" rtl="0">
                        <a:lnSpc>
                          <a:spcPct val="100000"/>
                        </a:lnSpc>
                        <a:spcBef>
                          <a:spcPts val="0"/>
                        </a:spcBef>
                        <a:spcAft>
                          <a:spcPts val="0"/>
                        </a:spcAft>
                        <a:buSzPts val="1900"/>
                        <a:buFont typeface="Fuzzy Bubbles"/>
                        <a:buChar char="●"/>
                      </a:pPr>
                      <a:r>
                        <a:rPr lang="en" sz="1900" b="1">
                          <a:latin typeface="Fuzzy Bubbles"/>
                          <a:ea typeface="Fuzzy Bubbles"/>
                          <a:cs typeface="Fuzzy Bubbles"/>
                          <a:sym typeface="Fuzzy Bubbles"/>
                        </a:rPr>
                        <a:t>Teams each get 3 outs to score as many runs as possible in each inning</a:t>
                      </a:r>
                      <a:endParaRPr sz="1900" b="1">
                        <a:latin typeface="Fuzzy Bubbles"/>
                        <a:ea typeface="Fuzzy Bubbles"/>
                        <a:cs typeface="Fuzzy Bubbles"/>
                        <a:sym typeface="Fuzzy Bubbles"/>
                      </a:endParaRPr>
                    </a:p>
                    <a:p>
                      <a:pPr marL="685800" lvl="0" indent="-349250" algn="l" rtl="0">
                        <a:lnSpc>
                          <a:spcPct val="100000"/>
                        </a:lnSpc>
                        <a:spcBef>
                          <a:spcPts val="0"/>
                        </a:spcBef>
                        <a:spcAft>
                          <a:spcPts val="0"/>
                        </a:spcAft>
                        <a:buSzPts val="1900"/>
                        <a:buFont typeface="Fuzzy Bubbles"/>
                        <a:buChar char="●"/>
                      </a:pPr>
                      <a:r>
                        <a:rPr lang="en" sz="1900" b="1">
                          <a:latin typeface="Fuzzy Bubbles"/>
                          <a:ea typeface="Fuzzy Bubbles"/>
                          <a:cs typeface="Fuzzy Bubbles"/>
                          <a:sym typeface="Fuzzy Bubbles"/>
                        </a:rPr>
                        <a:t>Each team will get 3 at bats for a total of 3 innings (if the team leading has the last at bat, they do not bat again)</a:t>
                      </a:r>
                      <a:endParaRPr sz="1900" b="1">
                        <a:latin typeface="Fuzzy Bubbles"/>
                        <a:ea typeface="Fuzzy Bubbles"/>
                        <a:cs typeface="Fuzzy Bubbles"/>
                        <a:sym typeface="Fuzzy Bubbles"/>
                      </a:endParaRPr>
                    </a:p>
                    <a:p>
                      <a:pPr marL="685800" lvl="0" indent="-349250" algn="l" rtl="0">
                        <a:lnSpc>
                          <a:spcPct val="100000"/>
                        </a:lnSpc>
                        <a:spcBef>
                          <a:spcPts val="0"/>
                        </a:spcBef>
                        <a:spcAft>
                          <a:spcPts val="0"/>
                        </a:spcAft>
                        <a:buSzPts val="1900"/>
                        <a:buFont typeface="Fuzzy Bubbles"/>
                        <a:buChar char="●"/>
                      </a:pPr>
                      <a:r>
                        <a:rPr lang="en" sz="1900" b="1">
                          <a:latin typeface="Fuzzy Bubbles"/>
                          <a:ea typeface="Fuzzy Bubbles"/>
                          <a:cs typeface="Fuzzy Bubbles"/>
                          <a:sym typeface="Fuzzy Bubbles"/>
                        </a:rPr>
                        <a:t>Rotate teams as needed to get as many games as possible played</a:t>
                      </a:r>
                      <a:endParaRPr sz="19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
        <p:nvSpPr>
          <p:cNvPr id="269" name="Google Shape;269;p47"/>
          <p:cNvSpPr/>
          <p:nvPr/>
        </p:nvSpPr>
        <p:spPr>
          <a:xfrm>
            <a:off x="866950" y="775150"/>
            <a:ext cx="8110085" cy="989174"/>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9525" cap="flat" cmpd="sng">
                  <a:solidFill>
                    <a:srgbClr val="000000"/>
                  </a:solidFill>
                  <a:prstDash val="solid"/>
                  <a:round/>
                  <a:headEnd type="none" w="sm" len="sm"/>
                  <a:tailEnd type="none" w="sm" len="sm"/>
                </a:ln>
                <a:solidFill>
                  <a:srgbClr val="32608C"/>
                </a:solidFill>
                <a:latin typeface="Fuzzy Bubbles"/>
                <a:ea typeface="Arial"/>
                <a:cs typeface="Arial"/>
                <a:sym typeface="Arial"/>
              </a:rPr>
              <a:t>Tennis Racket Softball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74" name="Google Shape;274;p48"/>
          <p:cNvGraphicFramePr/>
          <p:nvPr/>
        </p:nvGraphicFramePr>
        <p:xfrm>
          <a:off x="9144000" y="2074863"/>
          <a:ext cx="8226425" cy="7388225"/>
        </p:xfrm>
        <a:graphic>
          <a:graphicData uri="http://schemas.openxmlformats.org/drawingml/2006/table">
            <a:tbl>
              <a:tblPr>
                <a:noFill/>
                <a:tableStyleId>{70B9F873-74B5-4FF7-9632-A121E3CEF50E}</a:tableStyleId>
              </a:tblPr>
              <a:tblGrid>
                <a:gridCol w="8225900"/>
              </a:tblGrid>
              <a:tr h="2712775">
                <a:tc>
                  <a:txBody>
                    <a:bodyPr/>
                    <a:lstStyle/>
                    <a:p>
                      <a:pPr marL="0" lvl="0" indent="0" algn="l" rtl="0">
                        <a:lnSpc>
                          <a:spcPct val="115000"/>
                        </a:lnSpc>
                        <a:spcBef>
                          <a:spcPts val="0"/>
                        </a:spcBef>
                        <a:spcAft>
                          <a:spcPts val="0"/>
                        </a:spcAft>
                        <a:buNone/>
                      </a:pPr>
                      <a:r>
                        <a:rPr lang="en" sz="2400" b="1">
                          <a:latin typeface="Fuzzy Bubbles"/>
                          <a:ea typeface="Fuzzy Bubbles"/>
                          <a:cs typeface="Fuzzy Bubbles"/>
                          <a:sym typeface="Fuzzy Bubbles"/>
                        </a:rPr>
                        <a:t>Set-Up: </a:t>
                      </a:r>
                      <a:endParaRPr sz="2400" b="1">
                        <a:latin typeface="Fuzzy Bubbles"/>
                        <a:ea typeface="Fuzzy Bubbles"/>
                        <a:cs typeface="Fuzzy Bubbles"/>
                        <a:sym typeface="Fuzzy Bubbles"/>
                      </a:endParaRPr>
                    </a:p>
                    <a:p>
                      <a:pPr marL="800100" lvl="0" indent="-381000" algn="l" rtl="0">
                        <a:spcBef>
                          <a:spcPts val="0"/>
                        </a:spcBef>
                        <a:spcAft>
                          <a:spcPts val="0"/>
                        </a:spcAft>
                        <a:buClr>
                          <a:srgbClr val="000000"/>
                        </a:buClr>
                        <a:buSzPts val="2400"/>
                        <a:buFont typeface="Fuzzy Bubbles"/>
                        <a:buChar char="●"/>
                      </a:pPr>
                      <a:r>
                        <a:rPr lang="en" sz="2400" b="1">
                          <a:solidFill>
                            <a:srgbClr val="000000"/>
                          </a:solidFill>
                          <a:latin typeface="Fuzzy Bubbles"/>
                          <a:ea typeface="Fuzzy Bubbles"/>
                          <a:cs typeface="Fuzzy Bubbles"/>
                          <a:sym typeface="Fuzzy Bubbles"/>
                        </a:rPr>
                        <a:t>Equipment: </a:t>
                      </a:r>
                      <a:r>
                        <a:rPr lang="en" sz="2400" b="1">
                          <a:latin typeface="Fuzzy Bubbles"/>
                          <a:ea typeface="Fuzzy Bubbles"/>
                          <a:cs typeface="Fuzzy Bubbles"/>
                          <a:sym typeface="Fuzzy Bubbles"/>
                        </a:rPr>
                        <a:t>1 Wiffle Ball and 1 Wiffle Ball Bat, Cones or similar to designate areas on field, strike zone target </a:t>
                      </a:r>
                      <a:r>
                        <a:rPr lang="en" sz="2400" b="1" u="sng">
                          <a:solidFill>
                            <a:srgbClr val="0097A7"/>
                          </a:solidFill>
                          <a:latin typeface="Fuzzy Bubbles"/>
                          <a:ea typeface="Fuzzy Bubbles"/>
                          <a:cs typeface="Fuzzy Bubbles"/>
                          <a:sym typeface="Fuzzy Bubbles"/>
                          <a:hlinkClick r:id="rId4">
                            <a:extLst>
                              <a:ext uri="{A12FA001-AC4F-418D-AE19-62706E023703}"/>
                            </a:extLst>
                          </a:hlinkClick>
                        </a:rPr>
                        <a:t>(Here is a Link to Build Your Own</a:t>
                      </a:r>
                      <a:r>
                        <a:rPr lang="en" sz="2400" b="1">
                          <a:latin typeface="Fuzzy Bubbles"/>
                          <a:ea typeface="Fuzzy Bubbles"/>
                          <a:cs typeface="Fuzzy Bubbles"/>
                          <a:sym typeface="Fuzzy Bubbles"/>
                        </a:rPr>
                        <a:t>)</a:t>
                      </a:r>
                      <a:endParaRPr sz="2400" b="1">
                        <a:latin typeface="Fuzzy Bubbles"/>
                        <a:ea typeface="Fuzzy Bubbles"/>
                        <a:cs typeface="Fuzzy Bubbles"/>
                        <a:sym typeface="Fuzzy Bubbles"/>
                      </a:endParaRPr>
                    </a:p>
                    <a:p>
                      <a:pPr marL="800100" lvl="0" indent="-381000" algn="l" rtl="0">
                        <a:spcBef>
                          <a:spcPts val="0"/>
                        </a:spcBef>
                        <a:spcAft>
                          <a:spcPts val="0"/>
                        </a:spcAft>
                        <a:buClr>
                          <a:srgbClr val="000000"/>
                        </a:buClr>
                        <a:buSzPts val="2400"/>
                        <a:buFont typeface="Fuzzy Bubbles"/>
                        <a:buChar char="●"/>
                      </a:pPr>
                      <a:r>
                        <a:rPr lang="en" sz="2400" b="1">
                          <a:latin typeface="Fuzzy Bubbles"/>
                          <a:ea typeface="Fuzzy Bubbles"/>
                          <a:cs typeface="Fuzzy Bubbles"/>
                          <a:sym typeface="Fuzzy Bubbles"/>
                        </a:rPr>
                        <a:t>Set-Up: Field will be set-up using the diagram shown to the left</a:t>
                      </a:r>
                      <a:endParaRPr sz="2400" b="1">
                        <a:latin typeface="Fuzzy Bubbles"/>
                        <a:ea typeface="Fuzzy Bubbles"/>
                        <a:cs typeface="Fuzzy Bubbles"/>
                        <a:sym typeface="Fuzzy Bubbles"/>
                      </a:endParaRPr>
                    </a:p>
                    <a:p>
                      <a:pPr marL="800100" lvl="0" indent="-381000" algn="l" rtl="0">
                        <a:spcBef>
                          <a:spcPts val="0"/>
                        </a:spcBef>
                        <a:spcAft>
                          <a:spcPts val="0"/>
                        </a:spcAft>
                        <a:buClr>
                          <a:srgbClr val="000000"/>
                        </a:buClr>
                        <a:buSzPts val="2400"/>
                        <a:buFont typeface="Fuzzy Bubbles"/>
                        <a:buChar char="●"/>
                      </a:pPr>
                      <a:r>
                        <a:rPr lang="en" sz="2400" b="1">
                          <a:latin typeface="Fuzzy Bubbles"/>
                          <a:ea typeface="Fuzzy Bubbles"/>
                          <a:cs typeface="Fuzzy Bubbles"/>
                          <a:sym typeface="Fuzzy Bubbles"/>
                        </a:rPr>
                        <a:t>Players: Minimum of 2 (pitcher and fielder) - Maximum of 5 (pitcher, catchers, 1 field in each area)</a:t>
                      </a:r>
                      <a:endParaRPr sz="24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113300">
                <a:tc>
                  <a:txBody>
                    <a:bodyPr/>
                    <a:lstStyle/>
                    <a:p>
                      <a:pPr marL="0" lvl="0" indent="0" algn="l" rtl="0">
                        <a:lnSpc>
                          <a:spcPct val="115000"/>
                        </a:lnSpc>
                        <a:spcBef>
                          <a:spcPts val="0"/>
                        </a:spcBef>
                        <a:spcAft>
                          <a:spcPts val="0"/>
                        </a:spcAft>
                        <a:buNone/>
                      </a:pPr>
                      <a:r>
                        <a:rPr lang="en" sz="1900" b="1">
                          <a:latin typeface="Fuzzy Bubbles"/>
                          <a:ea typeface="Fuzzy Bubbles"/>
                          <a:cs typeface="Fuzzy Bubbles"/>
                          <a:sym typeface="Fuzzy Bubbles"/>
                        </a:rPr>
                        <a:t>Instruction:</a:t>
                      </a:r>
                      <a:endParaRPr sz="1900" b="1">
                        <a:latin typeface="Fuzzy Bubbles"/>
                        <a:ea typeface="Fuzzy Bubbles"/>
                        <a:cs typeface="Fuzzy Bubbles"/>
                        <a:sym typeface="Fuzzy Bubbles"/>
                      </a:endParaRPr>
                    </a:p>
                    <a:p>
                      <a:pPr marL="742950" lvl="0" indent="-444500" algn="l" rtl="0">
                        <a:spcBef>
                          <a:spcPts val="0"/>
                        </a:spcBef>
                        <a:spcAft>
                          <a:spcPts val="0"/>
                        </a:spcAft>
                        <a:buClr>
                          <a:srgbClr val="000000"/>
                        </a:buClr>
                        <a:buSzPts val="3400"/>
                        <a:buFont typeface="Fuzzy Bubbles"/>
                        <a:buChar char="●"/>
                      </a:pPr>
                      <a:r>
                        <a:rPr lang="en" sz="3400" b="1" u="sng">
                          <a:solidFill>
                            <a:srgbClr val="0097A7"/>
                          </a:solidFill>
                          <a:latin typeface="Fuzzy Bubbles"/>
                          <a:ea typeface="Fuzzy Bubbles"/>
                          <a:cs typeface="Fuzzy Bubbles"/>
                          <a:sym typeface="Fuzzy Bubbles"/>
                          <a:hlinkClick r:id="rId5">
                            <a:extLst>
                              <a:ext uri="{A12FA001-AC4F-418D-AE19-62706E023703}"/>
                            </a:extLst>
                          </a:hlinkClick>
                        </a:rPr>
                        <a:t>See the Official Rules of Wiffle Ball Here!</a:t>
                      </a:r>
                      <a:endParaRPr sz="34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942250">
                <a:tc>
                  <a:txBody>
                    <a:bodyPr/>
                    <a:lstStyle/>
                    <a:p>
                      <a:pPr marL="0" lvl="0" indent="0" algn="l" rtl="0">
                        <a:lnSpc>
                          <a:spcPct val="100000"/>
                        </a:lnSpc>
                        <a:spcBef>
                          <a:spcPts val="0"/>
                        </a:spcBef>
                        <a:spcAft>
                          <a:spcPts val="0"/>
                        </a:spcAft>
                        <a:buNone/>
                      </a:pPr>
                      <a:r>
                        <a:rPr lang="en" sz="2400" b="1">
                          <a:latin typeface="Fuzzy Bubbles"/>
                          <a:ea typeface="Fuzzy Bubbles"/>
                          <a:cs typeface="Fuzzy Bubbles"/>
                          <a:sym typeface="Fuzzy Bubbles"/>
                        </a:rPr>
                        <a:t>Scoring: </a:t>
                      </a:r>
                      <a:endParaRPr sz="2400" b="1">
                        <a:latin typeface="Fuzzy Bubbles"/>
                        <a:ea typeface="Fuzzy Bubbles"/>
                        <a:cs typeface="Fuzzy Bubbles"/>
                        <a:sym typeface="Fuzzy Bubbles"/>
                      </a:endParaRPr>
                    </a:p>
                    <a:p>
                      <a:pPr marL="800100" lvl="0" indent="-381000" algn="l" rtl="0">
                        <a:lnSpc>
                          <a:spcPct val="100000"/>
                        </a:lnSpc>
                        <a:spcBef>
                          <a:spcPts val="0"/>
                        </a:spcBef>
                        <a:spcAft>
                          <a:spcPts val="0"/>
                        </a:spcAft>
                        <a:buSzPts val="2400"/>
                        <a:buFont typeface="Fuzzy Bubbles"/>
                        <a:buChar char="●"/>
                      </a:pPr>
                      <a:r>
                        <a:rPr lang="en" sz="2400" b="1">
                          <a:latin typeface="Fuzzy Bubbles"/>
                          <a:ea typeface="Fuzzy Bubbles"/>
                          <a:cs typeface="Fuzzy Bubbles"/>
                          <a:sym typeface="Fuzzy Bubbles"/>
                        </a:rPr>
                        <a:t>Teams will play for a designated number of innings, the team with the most runs at the end of the game is the winner</a:t>
                      </a:r>
                      <a:endParaRPr sz="2400" b="1">
                        <a:latin typeface="Fuzzy Bubbles"/>
                        <a:ea typeface="Fuzzy Bubbles"/>
                        <a:cs typeface="Fuzzy Bubbles"/>
                        <a:sym typeface="Fuzzy Bubbles"/>
                      </a:endParaRPr>
                    </a:p>
                    <a:p>
                      <a:pPr marL="457200" lvl="0" indent="0" algn="l" rtl="0">
                        <a:lnSpc>
                          <a:spcPct val="100000"/>
                        </a:lnSpc>
                        <a:spcBef>
                          <a:spcPts val="0"/>
                        </a:spcBef>
                        <a:spcAft>
                          <a:spcPts val="0"/>
                        </a:spcAft>
                        <a:buNone/>
                      </a:pPr>
                      <a:endParaRPr sz="19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
        <p:nvSpPr>
          <p:cNvPr id="275" name="Google Shape;275;p48"/>
          <p:cNvSpPr/>
          <p:nvPr/>
        </p:nvSpPr>
        <p:spPr>
          <a:xfrm>
            <a:off x="10283362" y="916275"/>
            <a:ext cx="5947176" cy="1157805"/>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19050" cap="flat" cmpd="sng">
                  <a:solidFill>
                    <a:srgbClr val="595959"/>
                  </a:solidFill>
                  <a:prstDash val="solid"/>
                  <a:round/>
                  <a:headEnd type="none" w="sm" len="sm"/>
                  <a:tailEnd type="none" w="sm" len="sm"/>
                </a:ln>
                <a:solidFill>
                  <a:srgbClr val="32608C"/>
                </a:solidFill>
                <a:latin typeface="Fuzzy Bubbles"/>
                <a:ea typeface="Arial"/>
                <a:cs typeface="Arial"/>
                <a:sym typeface="Arial"/>
              </a:rPr>
              <a:t>Wiffle Ball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80" name="Google Shape;280;p49"/>
          <p:cNvGraphicFramePr/>
          <p:nvPr/>
        </p:nvGraphicFramePr>
        <p:xfrm>
          <a:off x="933450" y="1789113"/>
          <a:ext cx="7942263" cy="8158162"/>
        </p:xfrm>
        <a:graphic>
          <a:graphicData uri="http://schemas.openxmlformats.org/drawingml/2006/table">
            <a:tbl>
              <a:tblPr>
                <a:noFill/>
                <a:tableStyleId>{70B9F873-74B5-4FF7-9632-A121E3CEF50E}</a:tableStyleId>
              </a:tblPr>
              <a:tblGrid>
                <a:gridCol w="7941550"/>
              </a:tblGrid>
              <a:tr h="2685925">
                <a:tc>
                  <a:txBody>
                    <a:bodyPr/>
                    <a:lstStyle/>
                    <a:p>
                      <a:pPr marL="0" lvl="0" indent="0" algn="l" rtl="0">
                        <a:lnSpc>
                          <a:spcPct val="115000"/>
                        </a:lnSpc>
                        <a:spcBef>
                          <a:spcPts val="0"/>
                        </a:spcBef>
                        <a:spcAft>
                          <a:spcPts val="0"/>
                        </a:spcAft>
                        <a:buNone/>
                      </a:pPr>
                      <a:r>
                        <a:rPr lang="en" sz="2300" b="1">
                          <a:latin typeface="Fuzzy Bubbles"/>
                          <a:ea typeface="Fuzzy Bubbles"/>
                          <a:cs typeface="Fuzzy Bubbles"/>
                          <a:sym typeface="Fuzzy Bubbles"/>
                        </a:rPr>
                        <a:t>Set-Up: </a:t>
                      </a:r>
                      <a:endParaRPr sz="2300" b="1">
                        <a:latin typeface="Fuzzy Bubbles"/>
                        <a:ea typeface="Fuzzy Bubbles"/>
                        <a:cs typeface="Fuzzy Bubbles"/>
                        <a:sym typeface="Fuzzy Bubbles"/>
                      </a:endParaRPr>
                    </a:p>
                    <a:p>
                      <a:pPr marL="800100" lvl="0" indent="-374650" algn="l" rtl="0">
                        <a:spcBef>
                          <a:spcPts val="0"/>
                        </a:spcBef>
                        <a:spcAft>
                          <a:spcPts val="0"/>
                        </a:spcAft>
                        <a:buClr>
                          <a:srgbClr val="000000"/>
                        </a:buClr>
                        <a:buSzPts val="2300"/>
                        <a:buFont typeface="Fuzzy Bubbles"/>
                        <a:buChar char="●"/>
                      </a:pPr>
                      <a:r>
                        <a:rPr lang="en" sz="2300" b="1">
                          <a:solidFill>
                            <a:srgbClr val="000000"/>
                          </a:solidFill>
                          <a:latin typeface="Fuzzy Bubbles"/>
                          <a:ea typeface="Fuzzy Bubbles"/>
                          <a:cs typeface="Fuzzy Bubbles"/>
                          <a:sym typeface="Fuzzy Bubbles"/>
                        </a:rPr>
                        <a:t>Equipment: </a:t>
                      </a:r>
                      <a:r>
                        <a:rPr lang="en" sz="2300" b="1">
                          <a:latin typeface="Fuzzy Bubbles"/>
                          <a:ea typeface="Fuzzy Bubbles"/>
                          <a:cs typeface="Fuzzy Bubbles"/>
                          <a:sym typeface="Fuzzy Bubbles"/>
                        </a:rPr>
                        <a:t>(1) Baseball, Softball or Tennis Ball (if using baseball or softball you will need full safety equipment including helmets and gloves), (1) Baseball or Softball Bat</a:t>
                      </a:r>
                      <a:endParaRPr sz="2300" b="1">
                        <a:latin typeface="Fuzzy Bubbles"/>
                        <a:ea typeface="Fuzzy Bubbles"/>
                        <a:cs typeface="Fuzzy Bubbles"/>
                        <a:sym typeface="Fuzzy Bubbles"/>
                      </a:endParaRPr>
                    </a:p>
                    <a:p>
                      <a:pPr marL="800100" lvl="0" indent="-374650" algn="l" rtl="0">
                        <a:spcBef>
                          <a:spcPts val="0"/>
                        </a:spcBef>
                        <a:spcAft>
                          <a:spcPts val="0"/>
                        </a:spcAft>
                        <a:buClr>
                          <a:srgbClr val="000000"/>
                        </a:buClr>
                        <a:buSzPts val="2300"/>
                        <a:buFont typeface="Fuzzy Bubbles"/>
                        <a:buChar char="●"/>
                      </a:pPr>
                      <a:r>
                        <a:rPr lang="en" sz="2300" b="1">
                          <a:latin typeface="Fuzzy Bubbles"/>
                          <a:ea typeface="Fuzzy Bubbles"/>
                          <a:cs typeface="Fuzzy Bubbles"/>
                          <a:sym typeface="Fuzzy Bubbles"/>
                        </a:rPr>
                        <a:t>Set-Up: </a:t>
                      </a:r>
                      <a:r>
                        <a:rPr lang="en" sz="2300" b="1">
                          <a:solidFill>
                            <a:schemeClr val="dk1"/>
                          </a:solidFill>
                          <a:latin typeface="Fuzzy Bubbles"/>
                          <a:ea typeface="Fuzzy Bubbles"/>
                          <a:cs typeface="Fuzzy Bubbles"/>
                          <a:sym typeface="Fuzzy Bubbles"/>
                        </a:rPr>
                        <a:t>Use existing baseball or softball field (if not available use cones or poly spots to create bases)</a:t>
                      </a:r>
                      <a:endParaRPr sz="2300" b="1">
                        <a:latin typeface="Fuzzy Bubbles"/>
                        <a:ea typeface="Fuzzy Bubbles"/>
                        <a:cs typeface="Fuzzy Bubbles"/>
                        <a:sym typeface="Fuzzy Bubbles"/>
                      </a:endParaRPr>
                    </a:p>
                    <a:p>
                      <a:pPr marL="800100" lvl="0" indent="-374650" algn="l" rtl="0">
                        <a:spcBef>
                          <a:spcPts val="0"/>
                        </a:spcBef>
                        <a:spcAft>
                          <a:spcPts val="0"/>
                        </a:spcAft>
                        <a:buClr>
                          <a:srgbClr val="000000"/>
                        </a:buClr>
                        <a:buSzPts val="2300"/>
                        <a:buFont typeface="Fuzzy Bubbles"/>
                        <a:buChar char="●"/>
                      </a:pPr>
                      <a:r>
                        <a:rPr lang="en" sz="2300" b="1">
                          <a:latin typeface="Fuzzy Bubbles"/>
                          <a:ea typeface="Fuzzy Bubbles"/>
                          <a:cs typeface="Fuzzy Bubbles"/>
                          <a:sym typeface="Fuzzy Bubbles"/>
                        </a:rPr>
                        <a:t>Teams: Players are split into teams of 9</a:t>
                      </a:r>
                      <a:endParaRPr sz="23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408200">
                <a:tc>
                  <a:txBody>
                    <a:bodyPr/>
                    <a:lstStyle/>
                    <a:p>
                      <a:pPr marL="0" lvl="0" indent="0" algn="l" rtl="0">
                        <a:lnSpc>
                          <a:spcPct val="115000"/>
                        </a:lnSpc>
                        <a:spcBef>
                          <a:spcPts val="0"/>
                        </a:spcBef>
                        <a:spcAft>
                          <a:spcPts val="0"/>
                        </a:spcAft>
                        <a:buNone/>
                      </a:pPr>
                      <a:r>
                        <a:rPr lang="en" sz="2300" b="1">
                          <a:latin typeface="Fuzzy Bubbles"/>
                          <a:ea typeface="Fuzzy Bubbles"/>
                          <a:cs typeface="Fuzzy Bubbles"/>
                          <a:sym typeface="Fuzzy Bubbles"/>
                        </a:rPr>
                        <a:t>Instruction:</a:t>
                      </a:r>
                      <a:endParaRPr sz="2300" b="1">
                        <a:latin typeface="Fuzzy Bubbles"/>
                        <a:ea typeface="Fuzzy Bubbles"/>
                        <a:cs typeface="Fuzzy Bubbles"/>
                        <a:sym typeface="Fuzzy Bubbles"/>
                      </a:endParaRPr>
                    </a:p>
                    <a:p>
                      <a:pPr marL="800100" lvl="0" indent="-374650" algn="l" rtl="0">
                        <a:spcBef>
                          <a:spcPts val="0"/>
                        </a:spcBef>
                        <a:spcAft>
                          <a:spcPts val="0"/>
                        </a:spcAft>
                        <a:buClr>
                          <a:srgbClr val="000000"/>
                        </a:buClr>
                        <a:buSzPts val="2300"/>
                        <a:buFont typeface="Fuzzy Bubbles"/>
                        <a:buChar char="●"/>
                      </a:pPr>
                      <a:r>
                        <a:rPr lang="en" sz="2300" b="1">
                          <a:latin typeface="Fuzzy Bubbles"/>
                          <a:ea typeface="Fuzzy Bubbles"/>
                          <a:cs typeface="Fuzzy Bubbles"/>
                          <a:sym typeface="Fuzzy Bubbles"/>
                        </a:rPr>
                        <a:t>Defensive teams will have 9 players in the field including a pitcher and catcher</a:t>
                      </a:r>
                      <a:endParaRPr sz="2300" b="1">
                        <a:latin typeface="Fuzzy Bubbles"/>
                        <a:ea typeface="Fuzzy Bubbles"/>
                        <a:cs typeface="Fuzzy Bubbles"/>
                        <a:sym typeface="Fuzzy Bubbles"/>
                      </a:endParaRPr>
                    </a:p>
                    <a:p>
                      <a:pPr marL="800100" lvl="0" indent="-374650" algn="l" rtl="0">
                        <a:spcBef>
                          <a:spcPts val="0"/>
                        </a:spcBef>
                        <a:spcAft>
                          <a:spcPts val="0"/>
                        </a:spcAft>
                        <a:buClr>
                          <a:srgbClr val="000000"/>
                        </a:buClr>
                        <a:buSzPts val="2300"/>
                        <a:buFont typeface="Fuzzy Bubbles"/>
                        <a:buChar char="●"/>
                      </a:pPr>
                      <a:r>
                        <a:rPr lang="en" sz="2300" b="1">
                          <a:latin typeface="Fuzzy Bubbles"/>
                          <a:ea typeface="Fuzzy Bubbles"/>
                          <a:cs typeface="Fuzzy Bubbles"/>
                          <a:sym typeface="Fuzzy Bubbles"/>
                        </a:rPr>
                        <a:t>Batting teams will bat in order</a:t>
                      </a:r>
                      <a:endParaRPr sz="2300" b="1">
                        <a:latin typeface="Fuzzy Bubbles"/>
                        <a:ea typeface="Fuzzy Bubbles"/>
                        <a:cs typeface="Fuzzy Bubbles"/>
                        <a:sym typeface="Fuzzy Bubbles"/>
                      </a:endParaRPr>
                    </a:p>
                    <a:p>
                      <a:pPr marL="800100" lvl="0" indent="-374650" algn="l" rtl="0">
                        <a:spcBef>
                          <a:spcPts val="0"/>
                        </a:spcBef>
                        <a:spcAft>
                          <a:spcPts val="0"/>
                        </a:spcAft>
                        <a:buClr>
                          <a:srgbClr val="000000"/>
                        </a:buClr>
                        <a:buSzPts val="2300"/>
                        <a:buFont typeface="Fuzzy Bubbles"/>
                        <a:buChar char="●"/>
                      </a:pPr>
                      <a:r>
                        <a:rPr lang="en" sz="2300" b="1">
                          <a:latin typeface="Fuzzy Bubbles"/>
                          <a:ea typeface="Fuzzy Bubbles"/>
                          <a:cs typeface="Fuzzy Bubbles"/>
                          <a:sym typeface="Fuzzy Bubbles"/>
                        </a:rPr>
                        <a:t>Teams will play a regulation game for a designated number complete innings</a:t>
                      </a:r>
                      <a:endParaRPr sz="2300" b="1">
                        <a:latin typeface="Fuzzy Bubbles"/>
                        <a:ea typeface="Fuzzy Bubbles"/>
                        <a:cs typeface="Fuzzy Bubbles"/>
                        <a:sym typeface="Fuzzy Bubbles"/>
                      </a:endParaRPr>
                    </a:p>
                    <a:p>
                      <a:pPr marL="800100" lvl="0" indent="-374650" algn="l" rtl="0">
                        <a:spcBef>
                          <a:spcPts val="0"/>
                        </a:spcBef>
                        <a:spcAft>
                          <a:spcPts val="0"/>
                        </a:spcAft>
                        <a:buClr>
                          <a:srgbClr val="000000"/>
                        </a:buClr>
                        <a:buSzPts val="2300"/>
                        <a:buFont typeface="Fuzzy Bubbles"/>
                        <a:buChar char="●"/>
                      </a:pPr>
                      <a:r>
                        <a:rPr lang="en" sz="2300" b="1">
                          <a:latin typeface="Fuzzy Bubbles"/>
                          <a:ea typeface="Fuzzy Bubbles"/>
                          <a:cs typeface="Fuzzy Bubbles"/>
                          <a:sym typeface="Fuzzy Bubbles"/>
                        </a:rPr>
                        <a:t>Additional “house” rules can be applied to fit your teams best</a:t>
                      </a:r>
                      <a:endParaRPr sz="23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728250">
                <a:tc>
                  <a:txBody>
                    <a:bodyPr/>
                    <a:lstStyle/>
                    <a:p>
                      <a:pPr marL="0" lvl="0" indent="0" algn="l" rtl="0">
                        <a:lnSpc>
                          <a:spcPct val="100000"/>
                        </a:lnSpc>
                        <a:spcBef>
                          <a:spcPts val="0"/>
                        </a:spcBef>
                        <a:spcAft>
                          <a:spcPts val="0"/>
                        </a:spcAft>
                        <a:buNone/>
                      </a:pPr>
                      <a:r>
                        <a:rPr lang="en" sz="2300" b="1">
                          <a:latin typeface="Fuzzy Bubbles"/>
                          <a:ea typeface="Fuzzy Bubbles"/>
                          <a:cs typeface="Fuzzy Bubbles"/>
                          <a:sym typeface="Fuzzy Bubbles"/>
                        </a:rPr>
                        <a:t>Scoring: </a:t>
                      </a:r>
                      <a:endParaRPr sz="2300" b="1">
                        <a:latin typeface="Fuzzy Bubbles"/>
                        <a:ea typeface="Fuzzy Bubbles"/>
                        <a:cs typeface="Fuzzy Bubbles"/>
                        <a:sym typeface="Fuzzy Bubbles"/>
                      </a:endParaRPr>
                    </a:p>
                    <a:p>
                      <a:pPr marL="1371600" lvl="0" indent="-374650" algn="l" rtl="0">
                        <a:lnSpc>
                          <a:spcPct val="100000"/>
                        </a:lnSpc>
                        <a:spcBef>
                          <a:spcPts val="0"/>
                        </a:spcBef>
                        <a:spcAft>
                          <a:spcPts val="0"/>
                        </a:spcAft>
                        <a:buSzPts val="2300"/>
                        <a:buFont typeface="Fuzzy Bubbles"/>
                        <a:buChar char="●"/>
                      </a:pPr>
                      <a:r>
                        <a:rPr lang="en" sz="2300" b="1">
                          <a:latin typeface="Fuzzy Bubbles"/>
                          <a:ea typeface="Fuzzy Bubbles"/>
                          <a:cs typeface="Fuzzy Bubbles"/>
                          <a:sym typeface="Fuzzy Bubbles"/>
                        </a:rPr>
                        <a:t>The team with the most runs after completion of the designated number of innings</a:t>
                      </a:r>
                      <a:endParaRPr sz="23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
        <p:nvSpPr>
          <p:cNvPr id="281" name="Google Shape;281;p49"/>
          <p:cNvSpPr/>
          <p:nvPr/>
        </p:nvSpPr>
        <p:spPr>
          <a:xfrm>
            <a:off x="1826950" y="603250"/>
            <a:ext cx="6155448" cy="1186528"/>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9525" cap="flat" cmpd="sng">
                  <a:solidFill>
                    <a:srgbClr val="000000"/>
                  </a:solidFill>
                  <a:prstDash val="solid"/>
                  <a:round/>
                  <a:headEnd type="none" w="sm" len="sm"/>
                  <a:tailEnd type="none" w="sm" len="sm"/>
                </a:ln>
                <a:solidFill>
                  <a:srgbClr val="32608C"/>
                </a:solidFill>
                <a:latin typeface="Fuzzy Bubbles"/>
                <a:ea typeface="Arial"/>
                <a:cs typeface="Arial"/>
                <a:sym typeface="Arial"/>
              </a:rPr>
              <a:t>Baseball/Softball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73" name="Google Shape;73;p16"/>
          <p:cNvGraphicFramePr/>
          <p:nvPr/>
        </p:nvGraphicFramePr>
        <p:xfrm>
          <a:off x="9236075" y="2111375"/>
          <a:ext cx="8199438" cy="7323138"/>
        </p:xfrm>
        <a:graphic>
          <a:graphicData uri="http://schemas.openxmlformats.org/drawingml/2006/table">
            <a:tbl>
              <a:tblPr>
                <a:noFill/>
                <a:tableStyleId>{70B9F873-74B5-4FF7-9632-A121E3CEF50E}</a:tableStyleId>
              </a:tblPr>
              <a:tblGrid>
                <a:gridCol w="8199475"/>
              </a:tblGrid>
              <a:tr h="2530250">
                <a:tc>
                  <a:txBody>
                    <a:bodyPr/>
                    <a:lstStyle/>
                    <a:p>
                      <a:pPr marL="0" lvl="0" indent="0" algn="ctr" rtl="0">
                        <a:lnSpc>
                          <a:spcPct val="115000"/>
                        </a:lnSpc>
                        <a:spcBef>
                          <a:spcPts val="0"/>
                        </a:spcBef>
                        <a:spcAft>
                          <a:spcPts val="0"/>
                        </a:spcAft>
                        <a:buNone/>
                      </a:pPr>
                      <a:r>
                        <a:rPr lang="en" sz="4200" b="1" u="sng">
                          <a:solidFill>
                            <a:srgbClr val="1C4587"/>
                          </a:solidFill>
                          <a:latin typeface="Fuzzy Bubbles"/>
                          <a:ea typeface="Fuzzy Bubbles"/>
                          <a:cs typeface="Fuzzy Bubbles"/>
                          <a:sym typeface="Fuzzy Bubbles"/>
                        </a:rPr>
                        <a:t>What Am I Learning Today?</a:t>
                      </a:r>
                      <a:endParaRPr sz="4200" b="1" u="sng">
                        <a:solidFill>
                          <a:srgbClr val="1C4587"/>
                        </a:solidFill>
                        <a:latin typeface="Fuzzy Bubbles"/>
                        <a:ea typeface="Fuzzy Bubbles"/>
                        <a:cs typeface="Fuzzy Bubbles"/>
                        <a:sym typeface="Fuzzy Bubbles"/>
                      </a:endParaRPr>
                    </a:p>
                    <a:p>
                      <a:pPr marL="457200" lvl="0" indent="-495300" algn="ctr" rtl="0">
                        <a:lnSpc>
                          <a:spcPct val="115000"/>
                        </a:lnSpc>
                        <a:spcBef>
                          <a:spcPts val="0"/>
                        </a:spcBef>
                        <a:spcAft>
                          <a:spcPts val="0"/>
                        </a:spcAft>
                        <a:buSzPts val="4200"/>
                        <a:buFont typeface="Comic Neue"/>
                        <a:buAutoNum type="arabicPeriod"/>
                      </a:pPr>
                      <a:r>
                        <a:rPr lang="en" sz="4200" b="1">
                          <a:solidFill>
                            <a:schemeClr val="dk1"/>
                          </a:solidFill>
                          <a:latin typeface="Comic Neue"/>
                          <a:ea typeface="Comic Neue"/>
                          <a:cs typeface="Comic Neue"/>
                          <a:sym typeface="Comic Neue"/>
                        </a:rPr>
                        <a:t>How to Throw a Ball</a:t>
                      </a:r>
                      <a:endParaRPr sz="4200" b="1">
                        <a:latin typeface="Comic Neue"/>
                        <a:ea typeface="Comic Neue"/>
                        <a:cs typeface="Comic Neue"/>
                        <a:sym typeface="Comic Neue"/>
                      </a:endParaRPr>
                    </a:p>
                    <a:p>
                      <a:pPr marL="457200" lvl="0" indent="-495300" algn="ctr" rtl="0">
                        <a:lnSpc>
                          <a:spcPct val="115000"/>
                        </a:lnSpc>
                        <a:spcBef>
                          <a:spcPts val="0"/>
                        </a:spcBef>
                        <a:spcAft>
                          <a:spcPts val="0"/>
                        </a:spcAft>
                        <a:buSzPts val="4200"/>
                        <a:buFont typeface="Comic Neue"/>
                        <a:buAutoNum type="arabicPeriod"/>
                      </a:pPr>
                      <a:r>
                        <a:rPr lang="en" sz="4200" b="1">
                          <a:latin typeface="Comic Neue"/>
                          <a:ea typeface="Comic Neue"/>
                          <a:cs typeface="Comic Neue"/>
                          <a:sym typeface="Comic Neue"/>
                        </a:rPr>
                        <a:t>Throwing to Teammates</a:t>
                      </a:r>
                      <a:endParaRPr sz="4200" b="1">
                        <a:latin typeface="Comic Neue"/>
                        <a:ea typeface="Comic Neue"/>
                        <a:cs typeface="Comic Neue"/>
                        <a:sym typeface="Comic Neue"/>
                      </a:endParaRPr>
                    </a:p>
                    <a:p>
                      <a:pPr marL="457200" lvl="0" indent="0" algn="ctr" rtl="0">
                        <a:lnSpc>
                          <a:spcPct val="115000"/>
                        </a:lnSpc>
                        <a:spcBef>
                          <a:spcPts val="0"/>
                        </a:spcBef>
                        <a:spcAft>
                          <a:spcPts val="0"/>
                        </a:spcAft>
                        <a:buNone/>
                      </a:pPr>
                      <a:endParaRPr sz="1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632725">
                <a:tc>
                  <a:txBody>
                    <a:bodyPr/>
                    <a:lstStyle/>
                    <a:p>
                      <a:pPr marL="0" lvl="0" indent="0" algn="ctr" rtl="0">
                        <a:lnSpc>
                          <a:spcPct val="115000"/>
                        </a:lnSpc>
                        <a:spcBef>
                          <a:spcPts val="0"/>
                        </a:spcBef>
                        <a:spcAft>
                          <a:spcPts val="0"/>
                        </a:spcAft>
                        <a:buNone/>
                      </a:pPr>
                      <a:r>
                        <a:rPr lang="en" sz="4200" b="1" u="sng">
                          <a:solidFill>
                            <a:srgbClr val="1C4587"/>
                          </a:solidFill>
                          <a:latin typeface="Fuzzy Bubbles"/>
                          <a:ea typeface="Fuzzy Bubbles"/>
                          <a:cs typeface="Fuzzy Bubbles"/>
                          <a:sym typeface="Fuzzy Bubbles"/>
                        </a:rPr>
                        <a:t>Standards Covered</a:t>
                      </a:r>
                      <a:endParaRPr sz="4200" b="1" u="sng">
                        <a:solidFill>
                          <a:srgbClr val="1C4587"/>
                        </a:solidFill>
                        <a:latin typeface="Fuzzy Bubbles"/>
                        <a:ea typeface="Fuzzy Bubbles"/>
                        <a:cs typeface="Fuzzy Bubbles"/>
                        <a:sym typeface="Fuzzy Bubbles"/>
                      </a:endParaRPr>
                    </a:p>
                    <a:p>
                      <a:pPr marL="0" lvl="0" indent="0" algn="l" rtl="0">
                        <a:lnSpc>
                          <a:spcPct val="115000"/>
                        </a:lnSpc>
                        <a:spcBef>
                          <a:spcPts val="0"/>
                        </a:spcBef>
                        <a:spcAft>
                          <a:spcPts val="0"/>
                        </a:spcAft>
                        <a:buClr>
                          <a:schemeClr val="dk1"/>
                        </a:buClr>
                        <a:buSzPts val="1100"/>
                        <a:buFont typeface="Arial"/>
                        <a:buNone/>
                      </a:pPr>
                      <a:endParaRPr sz="1700" b="1">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500" b="1">
                          <a:solidFill>
                            <a:schemeClr val="dk1"/>
                          </a:solidFill>
                          <a:latin typeface="Comic Neue"/>
                          <a:ea typeface="Comic Neue"/>
                          <a:cs typeface="Comic Neue"/>
                          <a:sym typeface="Comic Neue"/>
                        </a:rPr>
                        <a:t>S1.E1 - </a:t>
                      </a:r>
                      <a:r>
                        <a:rPr lang="en" sz="2500">
                          <a:solidFill>
                            <a:schemeClr val="dk1"/>
                          </a:solidFill>
                          <a:latin typeface="Comic Neue"/>
                          <a:ea typeface="Comic Neue"/>
                          <a:cs typeface="Comic Neue"/>
                          <a:sym typeface="Comic Neue"/>
                        </a:rPr>
                        <a:t>Combines traveling with manipulative skills for the execution of a skill (running and throwing, kicking and running)</a:t>
                      </a:r>
                      <a:endParaRPr sz="2500">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500" b="1">
                          <a:solidFill>
                            <a:schemeClr val="dk1"/>
                          </a:solidFill>
                          <a:latin typeface="Comic Neue"/>
                          <a:ea typeface="Comic Neue"/>
                          <a:cs typeface="Comic Neue"/>
                          <a:sym typeface="Comic Neue"/>
                        </a:rPr>
                        <a:t>S1.E2</a:t>
                      </a:r>
                      <a:r>
                        <a:rPr lang="en" sz="2500">
                          <a:solidFill>
                            <a:schemeClr val="dk1"/>
                          </a:solidFill>
                          <a:latin typeface="Comic Neue"/>
                          <a:ea typeface="Comic Neue"/>
                          <a:cs typeface="Comic Neue"/>
                          <a:sym typeface="Comic Neue"/>
                        </a:rPr>
                        <a:t> - Runs for a distance using a mature pattern</a:t>
                      </a:r>
                      <a:endParaRPr sz="2500" b="1">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500" b="1">
                          <a:solidFill>
                            <a:schemeClr val="dk1"/>
                          </a:solidFill>
                          <a:latin typeface="Comic Neue"/>
                          <a:ea typeface="Comic Neue"/>
                          <a:cs typeface="Comic Neue"/>
                          <a:sym typeface="Comic Neue"/>
                        </a:rPr>
                        <a:t>S1.E14</a:t>
                      </a:r>
                      <a:r>
                        <a:rPr lang="en" sz="2500">
                          <a:solidFill>
                            <a:schemeClr val="dk1"/>
                          </a:solidFill>
                          <a:latin typeface="Comic Neue"/>
                          <a:ea typeface="Comic Neue"/>
                          <a:cs typeface="Comic Neue"/>
                          <a:sym typeface="Comic Neue"/>
                        </a:rPr>
                        <a:t> - </a:t>
                      </a:r>
                      <a:r>
                        <a:rPr lang="en" sz="2500">
                          <a:solidFill>
                            <a:srgbClr val="231F20"/>
                          </a:solidFill>
                          <a:latin typeface="Comic Neue"/>
                          <a:ea typeface="Comic Neue"/>
                          <a:cs typeface="Comic Neue"/>
                          <a:sym typeface="Comic Neue"/>
                        </a:rPr>
                        <a:t>Throws overhand to a partner or at a target with accuracy at a reasonable distance.</a:t>
                      </a:r>
                      <a:endParaRPr sz="2500">
                        <a:solidFill>
                          <a:srgbClr val="231F20"/>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500" b="1">
                          <a:solidFill>
                            <a:schemeClr val="dk1"/>
                          </a:solidFill>
                          <a:latin typeface="Comic Neue"/>
                          <a:ea typeface="Comic Neue"/>
                          <a:cs typeface="Comic Neue"/>
                          <a:sym typeface="Comic Neue"/>
                        </a:rPr>
                        <a:t>S1.E16</a:t>
                      </a:r>
                      <a:r>
                        <a:rPr lang="en" sz="2500">
                          <a:solidFill>
                            <a:schemeClr val="dk1"/>
                          </a:solidFill>
                          <a:latin typeface="Comic Neue"/>
                          <a:ea typeface="Comic Neue"/>
                          <a:cs typeface="Comic Neue"/>
                          <a:sym typeface="Comic Neue"/>
                        </a:rPr>
                        <a:t> - Catches a batted ball above the head, at chest or waist level, and along the ground using a mature pattern</a:t>
                      </a:r>
                      <a:endParaRPr sz="4500" b="1">
                        <a:solidFill>
                          <a:schemeClr val="dk1"/>
                        </a:solidFill>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graphicFrame>
        <p:nvGraphicFramePr>
          <p:cNvPr id="74" name="Google Shape;74;p16"/>
          <p:cNvGraphicFramePr/>
          <p:nvPr/>
        </p:nvGraphicFramePr>
        <p:xfrm>
          <a:off x="944563" y="2716213"/>
          <a:ext cx="8199437" cy="6800850"/>
        </p:xfrm>
        <a:graphic>
          <a:graphicData uri="http://schemas.openxmlformats.org/drawingml/2006/table">
            <a:tbl>
              <a:tblPr>
                <a:noFill/>
                <a:tableStyleId>{70B9F873-74B5-4FF7-9632-A121E3CEF50E}</a:tableStyleId>
              </a:tblPr>
              <a:tblGrid>
                <a:gridCol w="8199475"/>
              </a:tblGrid>
              <a:tr h="31757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Warm-Up: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4" action="ppaction://hlinksldjump"/>
                        </a:rPr>
                        <a:t>Base Runner Relay</a:t>
                      </a:r>
                      <a:endParaRPr sz="1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222550">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Review:</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Clr>
                          <a:schemeClr val="dk1"/>
                        </a:buClr>
                        <a:buSzPts val="1100"/>
                        <a:buFont typeface="Arial"/>
                        <a:buNone/>
                      </a:pPr>
                      <a:r>
                        <a:rPr lang="en" sz="4200" b="1" u="sng">
                          <a:solidFill>
                            <a:schemeClr val="hlink"/>
                          </a:solidFill>
                          <a:latin typeface="Comic Neue"/>
                          <a:ea typeface="Comic Neue"/>
                          <a:cs typeface="Comic Neue"/>
                          <a:sym typeface="Comic Neue"/>
                          <a:hlinkClick r:id="rId5"/>
                        </a:rPr>
                        <a:t>Improving Your Throwing Skill</a:t>
                      </a:r>
                      <a:endParaRPr sz="1200" b="1">
                        <a:solidFill>
                          <a:schemeClr val="dk1"/>
                        </a:solidFill>
                        <a:latin typeface="Comic Neue"/>
                        <a:ea typeface="Comic Neue"/>
                        <a:cs typeface="Comic Neue"/>
                        <a:sym typeface="Comic Neue"/>
                      </a:endParaRPr>
                    </a:p>
                    <a:p>
                      <a:pPr marL="0" lvl="0" indent="0" algn="ctr" rtl="0">
                        <a:lnSpc>
                          <a:spcPct val="115000"/>
                        </a:lnSpc>
                        <a:spcBef>
                          <a:spcPts val="0"/>
                        </a:spcBef>
                        <a:spcAft>
                          <a:spcPts val="0"/>
                        </a:spcAft>
                        <a:buNone/>
                      </a:pPr>
                      <a:endParaRPr sz="6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615300">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Skill: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Clr>
                          <a:schemeClr val="dk1"/>
                        </a:buClr>
                        <a:buSzPts val="1100"/>
                        <a:buFont typeface="Arial"/>
                        <a:buNone/>
                      </a:pPr>
                      <a:r>
                        <a:rPr lang="en" sz="4200" b="1" u="sng">
                          <a:solidFill>
                            <a:schemeClr val="hlink"/>
                          </a:solidFill>
                          <a:latin typeface="Comic Neue"/>
                          <a:ea typeface="Comic Neue"/>
                          <a:cs typeface="Comic Neue"/>
                          <a:sym typeface="Comic Neue"/>
                          <a:hlinkClick r:id="rId6"/>
                        </a:rPr>
                        <a:t>Throwing for the Ball Further</a:t>
                      </a:r>
                      <a:endParaRPr sz="1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7298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Game:</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7" action="ppaction://hlinksldjump"/>
                        </a:rPr>
                        <a:t>Sink the Ship</a:t>
                      </a:r>
                      <a:endParaRPr sz="4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
        <p:nvSpPr>
          <p:cNvPr id="75" name="Google Shape;75;p16"/>
          <p:cNvSpPr/>
          <p:nvPr/>
        </p:nvSpPr>
        <p:spPr>
          <a:xfrm>
            <a:off x="1064936" y="617675"/>
            <a:ext cx="16300067" cy="1582399"/>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b="1" kern="0">
                <a:ln w="19050" cap="flat" cmpd="sng">
                  <a:solidFill>
                    <a:srgbClr val="000000"/>
                  </a:solidFill>
                  <a:prstDash val="solid"/>
                  <a:round/>
                  <a:headEnd type="none" w="sm" len="sm"/>
                  <a:tailEnd type="none" w="sm" len="sm"/>
                </a:ln>
                <a:solidFill>
                  <a:srgbClr val="32608C"/>
                </a:solidFill>
                <a:latin typeface="Fuzzy Bubbles"/>
                <a:ea typeface="Arial"/>
                <a:cs typeface="Arial"/>
                <a:sym typeface="Arial"/>
              </a:rPr>
              <a:t>Baseball/Softball Unit - Day 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80" name="Google Shape;80;p17"/>
          <p:cNvGraphicFramePr/>
          <p:nvPr/>
        </p:nvGraphicFramePr>
        <p:xfrm>
          <a:off x="944563" y="2492375"/>
          <a:ext cx="8199437" cy="6919913"/>
        </p:xfrm>
        <a:graphic>
          <a:graphicData uri="http://schemas.openxmlformats.org/drawingml/2006/table">
            <a:tbl>
              <a:tblPr>
                <a:noFill/>
                <a:tableStyleId>{70B9F873-74B5-4FF7-9632-A121E3CEF50E}</a:tableStyleId>
              </a:tblPr>
              <a:tblGrid>
                <a:gridCol w="8199475"/>
              </a:tblGrid>
              <a:tr h="31757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Warm-Up: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4"/>
                        </a:rPr>
                        <a:t>Dynamic Warm-Up</a:t>
                      </a:r>
                      <a:endParaRPr sz="1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222550">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Review:</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Clr>
                          <a:schemeClr val="dk1"/>
                        </a:buClr>
                        <a:buSzPts val="1100"/>
                        <a:buFont typeface="Arial"/>
                        <a:buNone/>
                      </a:pPr>
                      <a:r>
                        <a:rPr lang="en" sz="4200" b="1" u="sng">
                          <a:solidFill>
                            <a:schemeClr val="hlink"/>
                          </a:solidFill>
                          <a:latin typeface="Comic Neue"/>
                          <a:ea typeface="Comic Neue"/>
                          <a:cs typeface="Comic Neue"/>
                          <a:sym typeface="Comic Neue"/>
                          <a:hlinkClick r:id="rId5" action="ppaction://hlinksldjump"/>
                        </a:rPr>
                        <a:t>Step Back Catch</a:t>
                      </a:r>
                      <a:endParaRPr sz="1200" b="1">
                        <a:solidFill>
                          <a:schemeClr val="dk1"/>
                        </a:solidFill>
                        <a:latin typeface="Comic Neue"/>
                        <a:ea typeface="Comic Neue"/>
                        <a:cs typeface="Comic Neue"/>
                        <a:sym typeface="Comic Neue"/>
                      </a:endParaRPr>
                    </a:p>
                    <a:p>
                      <a:pPr marL="0" lvl="0" indent="0" algn="ctr" rtl="0">
                        <a:lnSpc>
                          <a:spcPct val="115000"/>
                        </a:lnSpc>
                        <a:spcBef>
                          <a:spcPts val="0"/>
                        </a:spcBef>
                        <a:spcAft>
                          <a:spcPts val="0"/>
                        </a:spcAft>
                        <a:buNone/>
                      </a:pPr>
                      <a:endParaRPr sz="6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77457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Skill: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6"/>
                        </a:rPr>
                        <a:t>Basics of Catching a Ball</a:t>
                      </a:r>
                      <a:endParaRPr sz="1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7298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Game:</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7" action="ppaction://hlinksldjump"/>
                        </a:rPr>
                        <a:t>Knock Over Ball</a:t>
                      </a:r>
                      <a:endParaRPr sz="4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graphicFrame>
        <p:nvGraphicFramePr>
          <p:cNvPr id="81" name="Google Shape;81;p17"/>
          <p:cNvGraphicFramePr/>
          <p:nvPr/>
        </p:nvGraphicFramePr>
        <p:xfrm>
          <a:off x="8969375" y="2111375"/>
          <a:ext cx="8609013" cy="7721600"/>
        </p:xfrm>
        <a:graphic>
          <a:graphicData uri="http://schemas.openxmlformats.org/drawingml/2006/table">
            <a:tbl>
              <a:tblPr>
                <a:noFill/>
                <a:tableStyleId>{70B9F873-74B5-4FF7-9632-A121E3CEF50E}</a:tableStyleId>
              </a:tblPr>
              <a:tblGrid>
                <a:gridCol w="8608925"/>
              </a:tblGrid>
              <a:tr h="2896475">
                <a:tc>
                  <a:txBody>
                    <a:bodyPr/>
                    <a:lstStyle/>
                    <a:p>
                      <a:pPr marL="0" lvl="0" indent="0" algn="ctr" rtl="0">
                        <a:lnSpc>
                          <a:spcPct val="115000"/>
                        </a:lnSpc>
                        <a:spcBef>
                          <a:spcPts val="0"/>
                        </a:spcBef>
                        <a:spcAft>
                          <a:spcPts val="0"/>
                        </a:spcAft>
                        <a:buNone/>
                      </a:pPr>
                      <a:r>
                        <a:rPr lang="en" sz="4200" b="1" u="sng">
                          <a:solidFill>
                            <a:srgbClr val="1C4587"/>
                          </a:solidFill>
                          <a:latin typeface="Fuzzy Bubbles"/>
                          <a:ea typeface="Fuzzy Bubbles"/>
                          <a:cs typeface="Fuzzy Bubbles"/>
                          <a:sym typeface="Fuzzy Bubbles"/>
                        </a:rPr>
                        <a:t>What Am I Learning Today?</a:t>
                      </a:r>
                      <a:endParaRPr sz="4200" b="1">
                        <a:latin typeface="Comic Neue"/>
                        <a:ea typeface="Comic Neue"/>
                        <a:cs typeface="Comic Neue"/>
                        <a:sym typeface="Comic Neue"/>
                      </a:endParaRPr>
                    </a:p>
                    <a:p>
                      <a:pPr marL="457200" lvl="0" indent="-495300" algn="ctr" rtl="0">
                        <a:lnSpc>
                          <a:spcPct val="115000"/>
                        </a:lnSpc>
                        <a:spcBef>
                          <a:spcPts val="0"/>
                        </a:spcBef>
                        <a:spcAft>
                          <a:spcPts val="0"/>
                        </a:spcAft>
                        <a:buSzPts val="4200"/>
                        <a:buFont typeface="Comic Neue"/>
                        <a:buAutoNum type="arabicPeriod"/>
                      </a:pPr>
                      <a:r>
                        <a:rPr lang="en" sz="4200" b="1">
                          <a:latin typeface="Comic Neue"/>
                          <a:ea typeface="Comic Neue"/>
                          <a:cs typeface="Comic Neue"/>
                          <a:sym typeface="Comic Neue"/>
                        </a:rPr>
                        <a:t>How to Throw a Ball</a:t>
                      </a:r>
                      <a:endParaRPr sz="4200" b="1">
                        <a:latin typeface="Comic Neue"/>
                        <a:ea typeface="Comic Neue"/>
                        <a:cs typeface="Comic Neue"/>
                        <a:sym typeface="Comic Neue"/>
                      </a:endParaRPr>
                    </a:p>
                    <a:p>
                      <a:pPr marL="457200" lvl="0" indent="-495300" algn="ctr" rtl="0">
                        <a:lnSpc>
                          <a:spcPct val="115000"/>
                        </a:lnSpc>
                        <a:spcBef>
                          <a:spcPts val="0"/>
                        </a:spcBef>
                        <a:spcAft>
                          <a:spcPts val="0"/>
                        </a:spcAft>
                        <a:buSzPts val="4200"/>
                        <a:buFont typeface="Comic Neue"/>
                        <a:buAutoNum type="arabicPeriod"/>
                      </a:pPr>
                      <a:r>
                        <a:rPr lang="en" sz="4200" b="1">
                          <a:latin typeface="Comic Neue"/>
                          <a:ea typeface="Comic Neue"/>
                          <a:cs typeface="Comic Neue"/>
                          <a:sym typeface="Comic Neue"/>
                        </a:rPr>
                        <a:t>How to Catch a Ball</a:t>
                      </a:r>
                      <a:endParaRPr sz="4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824950">
                <a:tc>
                  <a:txBody>
                    <a:bodyPr/>
                    <a:lstStyle/>
                    <a:p>
                      <a:pPr marL="0" lvl="0" indent="0" algn="ctr" rtl="0">
                        <a:lnSpc>
                          <a:spcPct val="115000"/>
                        </a:lnSpc>
                        <a:spcBef>
                          <a:spcPts val="0"/>
                        </a:spcBef>
                        <a:spcAft>
                          <a:spcPts val="0"/>
                        </a:spcAft>
                        <a:buNone/>
                      </a:pPr>
                      <a:r>
                        <a:rPr lang="en" sz="4200" b="1" u="sng">
                          <a:solidFill>
                            <a:srgbClr val="1C4587"/>
                          </a:solidFill>
                          <a:latin typeface="Fuzzy Bubbles"/>
                          <a:ea typeface="Fuzzy Bubbles"/>
                          <a:cs typeface="Fuzzy Bubbles"/>
                          <a:sym typeface="Fuzzy Bubbles"/>
                        </a:rPr>
                        <a:t>Standards Covered</a:t>
                      </a:r>
                      <a:endParaRPr sz="4200" b="1" u="sng">
                        <a:solidFill>
                          <a:srgbClr val="1C4587"/>
                        </a:solidFill>
                        <a:latin typeface="Fuzzy Bubbles"/>
                        <a:ea typeface="Fuzzy Bubbles"/>
                        <a:cs typeface="Fuzzy Bubbles"/>
                        <a:sym typeface="Fuzzy Bubbles"/>
                      </a:endParaRPr>
                    </a:p>
                    <a:p>
                      <a:pPr marL="0" lvl="0" indent="0" algn="l" rtl="0">
                        <a:lnSpc>
                          <a:spcPct val="115000"/>
                        </a:lnSpc>
                        <a:spcBef>
                          <a:spcPts val="0"/>
                        </a:spcBef>
                        <a:spcAft>
                          <a:spcPts val="0"/>
                        </a:spcAft>
                        <a:buClr>
                          <a:schemeClr val="dk1"/>
                        </a:buClr>
                        <a:buSzPts val="1100"/>
                        <a:buFont typeface="Arial"/>
                        <a:buNone/>
                      </a:pPr>
                      <a:endParaRPr sz="1700" b="1">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500" b="1">
                          <a:solidFill>
                            <a:schemeClr val="dk1"/>
                          </a:solidFill>
                          <a:latin typeface="Comic Neue"/>
                          <a:ea typeface="Comic Neue"/>
                          <a:cs typeface="Comic Neue"/>
                          <a:sym typeface="Comic Neue"/>
                        </a:rPr>
                        <a:t>S1.E1 - </a:t>
                      </a:r>
                      <a:r>
                        <a:rPr lang="en" sz="2500">
                          <a:solidFill>
                            <a:schemeClr val="dk1"/>
                          </a:solidFill>
                          <a:latin typeface="Comic Neue"/>
                          <a:ea typeface="Comic Neue"/>
                          <a:cs typeface="Comic Neue"/>
                          <a:sym typeface="Comic Neue"/>
                        </a:rPr>
                        <a:t>Combines traveling with manipulative skills for the execution of a skill (running and throwing, kicking and running)</a:t>
                      </a:r>
                      <a:endParaRPr sz="2500">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500" b="1">
                          <a:solidFill>
                            <a:schemeClr val="dk1"/>
                          </a:solidFill>
                          <a:latin typeface="Comic Neue"/>
                          <a:ea typeface="Comic Neue"/>
                          <a:cs typeface="Comic Neue"/>
                          <a:sym typeface="Comic Neue"/>
                        </a:rPr>
                        <a:t>S1.E2</a:t>
                      </a:r>
                      <a:r>
                        <a:rPr lang="en" sz="2500">
                          <a:solidFill>
                            <a:schemeClr val="dk1"/>
                          </a:solidFill>
                          <a:latin typeface="Comic Neue"/>
                          <a:ea typeface="Comic Neue"/>
                          <a:cs typeface="Comic Neue"/>
                          <a:sym typeface="Comic Neue"/>
                        </a:rPr>
                        <a:t> - Runs for a distance using a mature pattern</a:t>
                      </a:r>
                      <a:endParaRPr sz="2500" b="1">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500" b="1">
                          <a:solidFill>
                            <a:schemeClr val="dk1"/>
                          </a:solidFill>
                          <a:latin typeface="Comic Neue"/>
                          <a:ea typeface="Comic Neue"/>
                          <a:cs typeface="Comic Neue"/>
                          <a:sym typeface="Comic Neue"/>
                        </a:rPr>
                        <a:t>S1.E14</a:t>
                      </a:r>
                      <a:r>
                        <a:rPr lang="en" sz="2500">
                          <a:solidFill>
                            <a:schemeClr val="dk1"/>
                          </a:solidFill>
                          <a:latin typeface="Comic Neue"/>
                          <a:ea typeface="Comic Neue"/>
                          <a:cs typeface="Comic Neue"/>
                          <a:sym typeface="Comic Neue"/>
                        </a:rPr>
                        <a:t> - </a:t>
                      </a:r>
                      <a:r>
                        <a:rPr lang="en" sz="2500">
                          <a:solidFill>
                            <a:srgbClr val="231F20"/>
                          </a:solidFill>
                          <a:latin typeface="Comic Neue"/>
                          <a:ea typeface="Comic Neue"/>
                          <a:cs typeface="Comic Neue"/>
                          <a:sym typeface="Comic Neue"/>
                        </a:rPr>
                        <a:t>Throws overhand to a partner or at a target with accuracy at a reasonable distance.</a:t>
                      </a:r>
                      <a:endParaRPr sz="2500">
                        <a:solidFill>
                          <a:srgbClr val="231F20"/>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500" b="1">
                          <a:solidFill>
                            <a:schemeClr val="dk1"/>
                          </a:solidFill>
                          <a:latin typeface="Comic Neue"/>
                          <a:ea typeface="Comic Neue"/>
                          <a:cs typeface="Comic Neue"/>
                          <a:sym typeface="Comic Neue"/>
                        </a:rPr>
                        <a:t>S1.E16</a:t>
                      </a:r>
                      <a:r>
                        <a:rPr lang="en" sz="2500">
                          <a:solidFill>
                            <a:schemeClr val="dk1"/>
                          </a:solidFill>
                          <a:latin typeface="Comic Neue"/>
                          <a:ea typeface="Comic Neue"/>
                          <a:cs typeface="Comic Neue"/>
                          <a:sym typeface="Comic Neue"/>
                        </a:rPr>
                        <a:t> - Catches a batted ball above the head, at chest or waist level, and along the ground using a mature pattern</a:t>
                      </a:r>
                      <a:endParaRPr sz="2700" b="1">
                        <a:solidFill>
                          <a:schemeClr val="dk1"/>
                        </a:solidFill>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
        <p:nvSpPr>
          <p:cNvPr id="82" name="Google Shape;82;p17"/>
          <p:cNvSpPr/>
          <p:nvPr/>
        </p:nvSpPr>
        <p:spPr>
          <a:xfrm>
            <a:off x="1064936" y="617675"/>
            <a:ext cx="16305363" cy="1582399"/>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b="1" kern="0">
                <a:ln w="19050" cap="flat" cmpd="sng">
                  <a:solidFill>
                    <a:srgbClr val="000000"/>
                  </a:solidFill>
                  <a:prstDash val="solid"/>
                  <a:round/>
                  <a:headEnd type="none" w="sm" len="sm"/>
                  <a:tailEnd type="none" w="sm" len="sm"/>
                </a:ln>
                <a:solidFill>
                  <a:srgbClr val="32608C"/>
                </a:solidFill>
                <a:latin typeface="Fuzzy Bubbles"/>
                <a:ea typeface="Arial"/>
                <a:cs typeface="Arial"/>
                <a:sym typeface="Arial"/>
              </a:rPr>
              <a:t>Baseball/Softball Unit - Day 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87" name="Google Shape;87;p18"/>
          <p:cNvGraphicFramePr/>
          <p:nvPr/>
        </p:nvGraphicFramePr>
        <p:xfrm>
          <a:off x="9424988" y="2301875"/>
          <a:ext cx="8199437" cy="6904038"/>
        </p:xfrm>
        <a:graphic>
          <a:graphicData uri="http://schemas.openxmlformats.org/drawingml/2006/table">
            <a:tbl>
              <a:tblPr>
                <a:noFill/>
                <a:tableStyleId>{70B9F873-74B5-4FF7-9632-A121E3CEF50E}</a:tableStyleId>
              </a:tblPr>
              <a:tblGrid>
                <a:gridCol w="8199475"/>
              </a:tblGrid>
              <a:tr h="31757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Warm-Up: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4" action="ppaction://hlinksldjump"/>
                        </a:rPr>
                        <a:t>Ground Ball Game</a:t>
                      </a:r>
                      <a:endParaRPr sz="1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222550">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Review:</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Clr>
                          <a:schemeClr val="dk1"/>
                        </a:buClr>
                        <a:buSzPts val="1100"/>
                        <a:buFont typeface="Arial"/>
                        <a:buNone/>
                      </a:pPr>
                      <a:r>
                        <a:rPr lang="en" sz="4200" b="1" u="sng">
                          <a:solidFill>
                            <a:schemeClr val="hlink"/>
                          </a:solidFill>
                          <a:latin typeface="Comic Neue"/>
                          <a:ea typeface="Comic Neue"/>
                          <a:cs typeface="Comic Neue"/>
                          <a:sym typeface="Comic Neue"/>
                          <a:hlinkClick r:id="rId5" action="ppaction://hlinksldjump"/>
                        </a:rPr>
                        <a:t>Infield Relay</a:t>
                      </a:r>
                      <a:endParaRPr sz="1200" b="1">
                        <a:solidFill>
                          <a:schemeClr val="dk1"/>
                        </a:solidFill>
                        <a:latin typeface="Comic Neue"/>
                        <a:ea typeface="Comic Neue"/>
                        <a:cs typeface="Comic Neue"/>
                        <a:sym typeface="Comic Neue"/>
                      </a:endParaRPr>
                    </a:p>
                    <a:p>
                      <a:pPr marL="0" lvl="0" indent="0" algn="ctr" rtl="0">
                        <a:lnSpc>
                          <a:spcPct val="115000"/>
                        </a:lnSpc>
                        <a:spcBef>
                          <a:spcPts val="0"/>
                        </a:spcBef>
                        <a:spcAft>
                          <a:spcPts val="0"/>
                        </a:spcAft>
                        <a:buNone/>
                      </a:pPr>
                      <a:endParaRPr sz="6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7597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Skill: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6"/>
                        </a:rPr>
                        <a:t>Catching with a Glove</a:t>
                      </a:r>
                      <a:endParaRPr sz="1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7298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Game:</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7" action="ppaction://hlinksldjump"/>
                        </a:rPr>
                        <a:t>Beach Ball Baseball</a:t>
                      </a:r>
                      <a:endParaRPr sz="4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graphicFrame>
        <p:nvGraphicFramePr>
          <p:cNvPr id="88" name="Google Shape;88;p18"/>
          <p:cNvGraphicFramePr/>
          <p:nvPr/>
        </p:nvGraphicFramePr>
        <p:xfrm>
          <a:off x="754063" y="2301875"/>
          <a:ext cx="8199437" cy="7464425"/>
        </p:xfrm>
        <a:graphic>
          <a:graphicData uri="http://schemas.openxmlformats.org/drawingml/2006/table">
            <a:tbl>
              <a:tblPr>
                <a:noFill/>
                <a:tableStyleId>{70B9F873-74B5-4FF7-9632-A121E3CEF50E}</a:tableStyleId>
              </a:tblPr>
              <a:tblGrid>
                <a:gridCol w="8199475"/>
              </a:tblGrid>
              <a:tr h="2783100">
                <a:tc>
                  <a:txBody>
                    <a:bodyPr/>
                    <a:lstStyle/>
                    <a:p>
                      <a:pPr marL="0" lvl="0" indent="0" algn="ctr" rtl="0">
                        <a:lnSpc>
                          <a:spcPct val="115000"/>
                        </a:lnSpc>
                        <a:spcBef>
                          <a:spcPts val="0"/>
                        </a:spcBef>
                        <a:spcAft>
                          <a:spcPts val="0"/>
                        </a:spcAft>
                        <a:buNone/>
                      </a:pPr>
                      <a:r>
                        <a:rPr lang="en" sz="4200" b="1" u="sng">
                          <a:solidFill>
                            <a:srgbClr val="1C4587"/>
                          </a:solidFill>
                          <a:latin typeface="Fuzzy Bubbles"/>
                          <a:ea typeface="Fuzzy Bubbles"/>
                          <a:cs typeface="Fuzzy Bubbles"/>
                          <a:sym typeface="Fuzzy Bubbles"/>
                        </a:rPr>
                        <a:t>What Am I Learning Today?</a:t>
                      </a:r>
                      <a:endParaRPr sz="4200" b="1" u="sng">
                        <a:solidFill>
                          <a:srgbClr val="1C4587"/>
                        </a:solidFill>
                        <a:latin typeface="Fuzzy Bubbles"/>
                        <a:ea typeface="Fuzzy Bubbles"/>
                        <a:cs typeface="Fuzzy Bubbles"/>
                        <a:sym typeface="Fuzzy Bubbles"/>
                      </a:endParaRPr>
                    </a:p>
                    <a:p>
                      <a:pPr marL="457200" lvl="0" indent="-476250" algn="ctr" rtl="0">
                        <a:lnSpc>
                          <a:spcPct val="115000"/>
                        </a:lnSpc>
                        <a:spcBef>
                          <a:spcPts val="0"/>
                        </a:spcBef>
                        <a:spcAft>
                          <a:spcPts val="0"/>
                        </a:spcAft>
                        <a:buClr>
                          <a:schemeClr val="dk1"/>
                        </a:buClr>
                        <a:buSzPts val="3900"/>
                        <a:buFont typeface="Comic Neue"/>
                        <a:buAutoNum type="arabicPeriod"/>
                      </a:pPr>
                      <a:r>
                        <a:rPr lang="en" sz="3900" b="1">
                          <a:solidFill>
                            <a:schemeClr val="dk1"/>
                          </a:solidFill>
                          <a:latin typeface="Comic Neue"/>
                          <a:ea typeface="Comic Neue"/>
                          <a:cs typeface="Comic Neue"/>
                          <a:sym typeface="Comic Neue"/>
                        </a:rPr>
                        <a:t>How to Catch a Ball</a:t>
                      </a:r>
                      <a:endParaRPr sz="3900" b="1">
                        <a:latin typeface="Comic Neue"/>
                        <a:ea typeface="Comic Neue"/>
                        <a:cs typeface="Comic Neue"/>
                        <a:sym typeface="Comic Neue"/>
                      </a:endParaRPr>
                    </a:p>
                    <a:p>
                      <a:pPr marL="457200" lvl="0" indent="-476250" algn="ctr" rtl="0">
                        <a:lnSpc>
                          <a:spcPct val="115000"/>
                        </a:lnSpc>
                        <a:spcBef>
                          <a:spcPts val="0"/>
                        </a:spcBef>
                        <a:spcAft>
                          <a:spcPts val="0"/>
                        </a:spcAft>
                        <a:buSzPts val="3900"/>
                        <a:buFont typeface="Comic Neue"/>
                        <a:buAutoNum type="arabicPeriod"/>
                      </a:pPr>
                      <a:r>
                        <a:rPr lang="en" sz="3900" b="1">
                          <a:latin typeface="Comic Neue"/>
                          <a:ea typeface="Comic Neue"/>
                          <a:cs typeface="Comic Neue"/>
                          <a:sym typeface="Comic Neue"/>
                        </a:rPr>
                        <a:t>How to Use a Baseball and Softball Glove</a:t>
                      </a:r>
                      <a:endParaRPr sz="16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495150">
                <a:tc>
                  <a:txBody>
                    <a:bodyPr/>
                    <a:lstStyle/>
                    <a:p>
                      <a:pPr marL="0" lvl="0" indent="0" algn="ctr" rtl="0">
                        <a:lnSpc>
                          <a:spcPct val="115000"/>
                        </a:lnSpc>
                        <a:spcBef>
                          <a:spcPts val="0"/>
                        </a:spcBef>
                        <a:spcAft>
                          <a:spcPts val="0"/>
                        </a:spcAft>
                        <a:buNone/>
                      </a:pPr>
                      <a:r>
                        <a:rPr lang="en" sz="4200" b="1" u="sng">
                          <a:solidFill>
                            <a:srgbClr val="1C4587"/>
                          </a:solidFill>
                          <a:latin typeface="Fuzzy Bubbles"/>
                          <a:ea typeface="Fuzzy Bubbles"/>
                          <a:cs typeface="Fuzzy Bubbles"/>
                          <a:sym typeface="Fuzzy Bubbles"/>
                        </a:rPr>
                        <a:t>Standards Covered</a:t>
                      </a:r>
                      <a:endParaRPr sz="4200" b="1" u="sng">
                        <a:solidFill>
                          <a:srgbClr val="1C4587"/>
                        </a:solidFill>
                        <a:latin typeface="Fuzzy Bubbles"/>
                        <a:ea typeface="Fuzzy Bubbles"/>
                        <a:cs typeface="Fuzzy Bubbles"/>
                        <a:sym typeface="Fuzzy Bubbles"/>
                      </a:endParaRPr>
                    </a:p>
                    <a:p>
                      <a:pPr marL="0" lvl="0" indent="0" algn="l" rtl="0">
                        <a:lnSpc>
                          <a:spcPct val="115000"/>
                        </a:lnSpc>
                        <a:spcBef>
                          <a:spcPts val="0"/>
                        </a:spcBef>
                        <a:spcAft>
                          <a:spcPts val="0"/>
                        </a:spcAft>
                        <a:buClr>
                          <a:srgbClr val="000000"/>
                        </a:buClr>
                        <a:buSzPts val="1100"/>
                        <a:buFont typeface="Arial"/>
                        <a:buNone/>
                      </a:pPr>
                      <a:endParaRPr sz="1000" b="1">
                        <a:solidFill>
                          <a:srgbClr val="000000"/>
                        </a:solidFill>
                        <a:latin typeface="Fuzzy Bubbles"/>
                        <a:ea typeface="Fuzzy Bubbles"/>
                        <a:cs typeface="Fuzzy Bubbles"/>
                        <a:sym typeface="Fuzzy Bubbles"/>
                      </a:endParaRPr>
                    </a:p>
                    <a:p>
                      <a:pPr marL="0" lvl="0" indent="0" algn="l" rtl="0">
                        <a:lnSpc>
                          <a:spcPct val="115000"/>
                        </a:lnSpc>
                        <a:spcBef>
                          <a:spcPts val="0"/>
                        </a:spcBef>
                        <a:spcAft>
                          <a:spcPts val="0"/>
                        </a:spcAft>
                        <a:buClr>
                          <a:schemeClr val="dk1"/>
                        </a:buClr>
                        <a:buSzPts val="1100"/>
                        <a:buFont typeface="Arial"/>
                        <a:buNone/>
                      </a:pPr>
                      <a:r>
                        <a:rPr lang="en" sz="2100" b="1">
                          <a:solidFill>
                            <a:schemeClr val="dk1"/>
                          </a:solidFill>
                          <a:latin typeface="Comic Neue"/>
                          <a:ea typeface="Comic Neue"/>
                          <a:cs typeface="Comic Neue"/>
                          <a:sym typeface="Comic Neue"/>
                        </a:rPr>
                        <a:t>S1.E1 - </a:t>
                      </a:r>
                      <a:r>
                        <a:rPr lang="en" sz="2100">
                          <a:solidFill>
                            <a:schemeClr val="dk1"/>
                          </a:solidFill>
                          <a:latin typeface="Comic Neue"/>
                          <a:ea typeface="Comic Neue"/>
                          <a:cs typeface="Comic Neue"/>
                          <a:sym typeface="Comic Neue"/>
                        </a:rPr>
                        <a:t>Combines traveling with manipulative skills for the execution of a skill (running and throwing, kicking and running)</a:t>
                      </a:r>
                      <a:endParaRPr sz="2100">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100" b="1">
                          <a:solidFill>
                            <a:schemeClr val="dk1"/>
                          </a:solidFill>
                          <a:latin typeface="Comic Neue"/>
                          <a:ea typeface="Comic Neue"/>
                          <a:cs typeface="Comic Neue"/>
                          <a:sym typeface="Comic Neue"/>
                        </a:rPr>
                        <a:t>S1.E2</a:t>
                      </a:r>
                      <a:r>
                        <a:rPr lang="en" sz="2100">
                          <a:solidFill>
                            <a:schemeClr val="dk1"/>
                          </a:solidFill>
                          <a:latin typeface="Comic Neue"/>
                          <a:ea typeface="Comic Neue"/>
                          <a:cs typeface="Comic Neue"/>
                          <a:sym typeface="Comic Neue"/>
                        </a:rPr>
                        <a:t> - Runs for a distance using a mature pattern</a:t>
                      </a:r>
                      <a:endParaRPr sz="2100" b="1">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100" b="1">
                          <a:solidFill>
                            <a:schemeClr val="dk1"/>
                          </a:solidFill>
                          <a:latin typeface="Comic Neue"/>
                          <a:ea typeface="Comic Neue"/>
                          <a:cs typeface="Comic Neue"/>
                          <a:sym typeface="Comic Neue"/>
                        </a:rPr>
                        <a:t>S1.E14</a:t>
                      </a:r>
                      <a:r>
                        <a:rPr lang="en" sz="2100">
                          <a:solidFill>
                            <a:schemeClr val="dk1"/>
                          </a:solidFill>
                          <a:latin typeface="Comic Neue"/>
                          <a:ea typeface="Comic Neue"/>
                          <a:cs typeface="Comic Neue"/>
                          <a:sym typeface="Comic Neue"/>
                        </a:rPr>
                        <a:t> - </a:t>
                      </a:r>
                      <a:r>
                        <a:rPr lang="en" sz="2100">
                          <a:solidFill>
                            <a:srgbClr val="231F20"/>
                          </a:solidFill>
                          <a:latin typeface="Comic Neue"/>
                          <a:ea typeface="Comic Neue"/>
                          <a:cs typeface="Comic Neue"/>
                          <a:sym typeface="Comic Neue"/>
                        </a:rPr>
                        <a:t>Throws overhand to a partner or at a target with accuracy at a reasonable distance.</a:t>
                      </a:r>
                      <a:endParaRPr sz="2100">
                        <a:solidFill>
                          <a:srgbClr val="231F20"/>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100" b="1">
                          <a:solidFill>
                            <a:schemeClr val="dk1"/>
                          </a:solidFill>
                          <a:latin typeface="Comic Neue"/>
                          <a:ea typeface="Comic Neue"/>
                          <a:cs typeface="Comic Neue"/>
                          <a:sym typeface="Comic Neue"/>
                        </a:rPr>
                        <a:t>S1.E16</a:t>
                      </a:r>
                      <a:r>
                        <a:rPr lang="en" sz="2100">
                          <a:solidFill>
                            <a:schemeClr val="dk1"/>
                          </a:solidFill>
                          <a:latin typeface="Comic Neue"/>
                          <a:ea typeface="Comic Neue"/>
                          <a:cs typeface="Comic Neue"/>
                          <a:sym typeface="Comic Neue"/>
                        </a:rPr>
                        <a:t> - Catches a batted ball above the head, at chest or waist level, and along the ground using a mature pattern</a:t>
                      </a:r>
                      <a:endParaRPr sz="2100">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100" b="1">
                          <a:solidFill>
                            <a:schemeClr val="dk1"/>
                          </a:solidFill>
                          <a:latin typeface="Comic Neue"/>
                          <a:ea typeface="Comic Neue"/>
                          <a:cs typeface="Comic Neue"/>
                          <a:sym typeface="Comic Neue"/>
                        </a:rPr>
                        <a:t>S4.E2</a:t>
                      </a:r>
                      <a:r>
                        <a:rPr lang="en" sz="2100">
                          <a:solidFill>
                            <a:schemeClr val="dk1"/>
                          </a:solidFill>
                          <a:latin typeface="Comic Neue"/>
                          <a:ea typeface="Comic Neue"/>
                          <a:cs typeface="Comic Neue"/>
                          <a:sym typeface="Comic Neue"/>
                        </a:rPr>
                        <a:t> - Participates with responsible personal behavior in a variety of physical activity contexts, environments, and facilities</a:t>
                      </a:r>
                      <a:endParaRPr sz="2100">
                        <a:solidFill>
                          <a:schemeClr val="dk1"/>
                        </a:solidFill>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
        <p:nvSpPr>
          <p:cNvPr id="89" name="Google Shape;89;p18"/>
          <p:cNvSpPr/>
          <p:nvPr/>
        </p:nvSpPr>
        <p:spPr>
          <a:xfrm>
            <a:off x="1064936" y="617675"/>
            <a:ext cx="16294771" cy="1582399"/>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b="1" kern="0">
                <a:ln w="19050" cap="flat" cmpd="sng">
                  <a:solidFill>
                    <a:srgbClr val="000000"/>
                  </a:solidFill>
                  <a:prstDash val="solid"/>
                  <a:round/>
                  <a:headEnd type="none" w="sm" len="sm"/>
                  <a:tailEnd type="none" w="sm" len="sm"/>
                </a:ln>
                <a:solidFill>
                  <a:srgbClr val="32608C"/>
                </a:solidFill>
                <a:latin typeface="Fuzzy Bubbles"/>
                <a:ea typeface="Arial"/>
                <a:cs typeface="Arial"/>
                <a:sym typeface="Arial"/>
              </a:rPr>
              <a:t>Baseball/Softball Unit - Day 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94" name="Google Shape;94;p19"/>
          <p:cNvGraphicFramePr/>
          <p:nvPr/>
        </p:nvGraphicFramePr>
        <p:xfrm>
          <a:off x="754063" y="2301875"/>
          <a:ext cx="8199437" cy="7364413"/>
        </p:xfrm>
        <a:graphic>
          <a:graphicData uri="http://schemas.openxmlformats.org/drawingml/2006/table">
            <a:tbl>
              <a:tblPr>
                <a:noFill/>
                <a:tableStyleId>{70B9F873-74B5-4FF7-9632-A121E3CEF50E}</a:tableStyleId>
              </a:tblPr>
              <a:tblGrid>
                <a:gridCol w="8199475"/>
              </a:tblGrid>
              <a:tr h="2783100">
                <a:tc>
                  <a:txBody>
                    <a:bodyPr/>
                    <a:lstStyle/>
                    <a:p>
                      <a:pPr marL="0" lvl="0" indent="0" algn="ctr" rtl="0">
                        <a:lnSpc>
                          <a:spcPct val="115000"/>
                        </a:lnSpc>
                        <a:spcBef>
                          <a:spcPts val="0"/>
                        </a:spcBef>
                        <a:spcAft>
                          <a:spcPts val="0"/>
                        </a:spcAft>
                        <a:buNone/>
                      </a:pPr>
                      <a:r>
                        <a:rPr lang="en" sz="4200" b="1" u="sng">
                          <a:solidFill>
                            <a:srgbClr val="1C4587"/>
                          </a:solidFill>
                          <a:latin typeface="Fuzzy Bubbles"/>
                          <a:ea typeface="Fuzzy Bubbles"/>
                          <a:cs typeface="Fuzzy Bubbles"/>
                          <a:sym typeface="Fuzzy Bubbles"/>
                        </a:rPr>
                        <a:t>What Am I Learning Today?</a:t>
                      </a:r>
                      <a:endParaRPr sz="4200" b="1" u="sng">
                        <a:solidFill>
                          <a:srgbClr val="1C4587"/>
                        </a:solidFill>
                        <a:latin typeface="Fuzzy Bubbles"/>
                        <a:ea typeface="Fuzzy Bubbles"/>
                        <a:cs typeface="Fuzzy Bubbles"/>
                        <a:sym typeface="Fuzzy Bubbles"/>
                      </a:endParaRPr>
                    </a:p>
                    <a:p>
                      <a:pPr marL="457200" lvl="0" indent="-463550" algn="ctr" rtl="0">
                        <a:lnSpc>
                          <a:spcPct val="115000"/>
                        </a:lnSpc>
                        <a:spcBef>
                          <a:spcPts val="0"/>
                        </a:spcBef>
                        <a:spcAft>
                          <a:spcPts val="0"/>
                        </a:spcAft>
                        <a:buClr>
                          <a:schemeClr val="dk1"/>
                        </a:buClr>
                        <a:buSzPts val="3700"/>
                        <a:buFont typeface="Comic Neue"/>
                        <a:buAutoNum type="arabicPeriod"/>
                      </a:pPr>
                      <a:r>
                        <a:rPr lang="en" sz="3900" b="1">
                          <a:solidFill>
                            <a:schemeClr val="dk1"/>
                          </a:solidFill>
                          <a:latin typeface="Comic Neue"/>
                          <a:ea typeface="Comic Neue"/>
                          <a:cs typeface="Comic Neue"/>
                          <a:sym typeface="Comic Neue"/>
                        </a:rPr>
                        <a:t>How to Swing a Bat</a:t>
                      </a:r>
                      <a:endParaRPr sz="3900" b="1">
                        <a:solidFill>
                          <a:schemeClr val="dk1"/>
                        </a:solidFill>
                        <a:latin typeface="Comic Neue"/>
                        <a:ea typeface="Comic Neue"/>
                        <a:cs typeface="Comic Neue"/>
                        <a:sym typeface="Comic Neue"/>
                      </a:endParaRPr>
                    </a:p>
                    <a:p>
                      <a:pPr marL="457200" lvl="0" indent="-476250" algn="ctr" rtl="0">
                        <a:lnSpc>
                          <a:spcPct val="115000"/>
                        </a:lnSpc>
                        <a:spcBef>
                          <a:spcPts val="0"/>
                        </a:spcBef>
                        <a:spcAft>
                          <a:spcPts val="0"/>
                        </a:spcAft>
                        <a:buClr>
                          <a:schemeClr val="dk1"/>
                        </a:buClr>
                        <a:buSzPts val="3900"/>
                        <a:buFont typeface="Comic Neue"/>
                        <a:buAutoNum type="arabicPeriod"/>
                      </a:pPr>
                      <a:r>
                        <a:rPr lang="en" sz="3900" b="1">
                          <a:solidFill>
                            <a:schemeClr val="dk1"/>
                          </a:solidFill>
                          <a:latin typeface="Comic Neue"/>
                          <a:ea typeface="Comic Neue"/>
                          <a:cs typeface="Comic Neue"/>
                          <a:sym typeface="Comic Neue"/>
                        </a:rPr>
                        <a:t>How to Hit a Baseball or a Softball</a:t>
                      </a:r>
                      <a:endParaRPr sz="3900" b="1">
                        <a:solidFill>
                          <a:schemeClr val="dk1"/>
                        </a:solidFill>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495150">
                <a:tc>
                  <a:txBody>
                    <a:bodyPr/>
                    <a:lstStyle/>
                    <a:p>
                      <a:pPr marL="0" lvl="0" indent="0" algn="ctr" rtl="0">
                        <a:lnSpc>
                          <a:spcPct val="115000"/>
                        </a:lnSpc>
                        <a:spcBef>
                          <a:spcPts val="0"/>
                        </a:spcBef>
                        <a:spcAft>
                          <a:spcPts val="0"/>
                        </a:spcAft>
                        <a:buNone/>
                      </a:pPr>
                      <a:r>
                        <a:rPr lang="en" sz="4200" b="1" u="sng">
                          <a:solidFill>
                            <a:srgbClr val="1C4587"/>
                          </a:solidFill>
                          <a:latin typeface="Fuzzy Bubbles"/>
                          <a:ea typeface="Fuzzy Bubbles"/>
                          <a:cs typeface="Fuzzy Bubbles"/>
                          <a:sym typeface="Fuzzy Bubbles"/>
                        </a:rPr>
                        <a:t>Standards Covered</a:t>
                      </a:r>
                      <a:endParaRPr sz="4200" b="1" u="sng">
                        <a:solidFill>
                          <a:srgbClr val="1C4587"/>
                        </a:solidFill>
                        <a:latin typeface="Fuzzy Bubbles"/>
                        <a:ea typeface="Fuzzy Bubbles"/>
                        <a:cs typeface="Fuzzy Bubbles"/>
                        <a:sym typeface="Fuzzy Bubbles"/>
                      </a:endParaRPr>
                    </a:p>
                    <a:p>
                      <a:pPr marL="0" lvl="0" indent="0" algn="l" rtl="0">
                        <a:lnSpc>
                          <a:spcPct val="115000"/>
                        </a:lnSpc>
                        <a:spcBef>
                          <a:spcPts val="0"/>
                        </a:spcBef>
                        <a:spcAft>
                          <a:spcPts val="0"/>
                        </a:spcAft>
                        <a:buClr>
                          <a:schemeClr val="dk1"/>
                        </a:buClr>
                        <a:buSzPts val="1100"/>
                        <a:buFont typeface="Arial"/>
                        <a:buNone/>
                      </a:pPr>
                      <a:endParaRPr sz="2500" b="1">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300" b="1">
                          <a:solidFill>
                            <a:schemeClr val="dk1"/>
                          </a:solidFill>
                          <a:latin typeface="Comic Neue"/>
                          <a:ea typeface="Comic Neue"/>
                          <a:cs typeface="Comic Neue"/>
                          <a:sym typeface="Comic Neue"/>
                        </a:rPr>
                        <a:t>S1.E1 - </a:t>
                      </a:r>
                      <a:r>
                        <a:rPr lang="en" sz="2300">
                          <a:solidFill>
                            <a:schemeClr val="dk1"/>
                          </a:solidFill>
                          <a:latin typeface="Comic Neue"/>
                          <a:ea typeface="Comic Neue"/>
                          <a:cs typeface="Comic Neue"/>
                          <a:sym typeface="Comic Neue"/>
                        </a:rPr>
                        <a:t>Combines traveling with manipulative skills for the execution of a skill (running and throwing, kicking and running)</a:t>
                      </a:r>
                      <a:endParaRPr sz="2300">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300" b="1">
                          <a:solidFill>
                            <a:schemeClr val="dk1"/>
                          </a:solidFill>
                          <a:latin typeface="Comic Neue"/>
                          <a:ea typeface="Comic Neue"/>
                          <a:cs typeface="Comic Neue"/>
                          <a:sym typeface="Comic Neue"/>
                        </a:rPr>
                        <a:t>S1.E2</a:t>
                      </a:r>
                      <a:r>
                        <a:rPr lang="en" sz="2300">
                          <a:solidFill>
                            <a:schemeClr val="dk1"/>
                          </a:solidFill>
                          <a:latin typeface="Comic Neue"/>
                          <a:ea typeface="Comic Neue"/>
                          <a:cs typeface="Comic Neue"/>
                          <a:sym typeface="Comic Neue"/>
                        </a:rPr>
                        <a:t> - Runs for a distance using a mature pattern</a:t>
                      </a:r>
                      <a:endParaRPr sz="2300" b="1">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300" b="1">
                          <a:solidFill>
                            <a:schemeClr val="dk1"/>
                          </a:solidFill>
                          <a:latin typeface="Comic Neue"/>
                          <a:ea typeface="Comic Neue"/>
                          <a:cs typeface="Comic Neue"/>
                          <a:sym typeface="Comic Neue"/>
                        </a:rPr>
                        <a:t>S1.E14</a:t>
                      </a:r>
                      <a:r>
                        <a:rPr lang="en" sz="2300">
                          <a:solidFill>
                            <a:schemeClr val="dk1"/>
                          </a:solidFill>
                          <a:latin typeface="Comic Neue"/>
                          <a:ea typeface="Comic Neue"/>
                          <a:cs typeface="Comic Neue"/>
                          <a:sym typeface="Comic Neue"/>
                        </a:rPr>
                        <a:t> - </a:t>
                      </a:r>
                      <a:r>
                        <a:rPr lang="en" sz="2300">
                          <a:solidFill>
                            <a:srgbClr val="231F20"/>
                          </a:solidFill>
                          <a:latin typeface="Comic Neue"/>
                          <a:ea typeface="Comic Neue"/>
                          <a:cs typeface="Comic Neue"/>
                          <a:sym typeface="Comic Neue"/>
                        </a:rPr>
                        <a:t>Throws overhand to a partner or at a target with accuracy at a reasonable distance.</a:t>
                      </a:r>
                      <a:endParaRPr sz="2300">
                        <a:solidFill>
                          <a:srgbClr val="231F20"/>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300" b="1">
                          <a:solidFill>
                            <a:schemeClr val="dk1"/>
                          </a:solidFill>
                          <a:latin typeface="Comic Neue"/>
                          <a:ea typeface="Comic Neue"/>
                          <a:cs typeface="Comic Neue"/>
                          <a:sym typeface="Comic Neue"/>
                        </a:rPr>
                        <a:t>S3.E2 - </a:t>
                      </a:r>
                      <a:r>
                        <a:rPr lang="en" sz="2300">
                          <a:solidFill>
                            <a:schemeClr val="dk1"/>
                          </a:solidFill>
                          <a:latin typeface="Comic Neue"/>
                          <a:ea typeface="Comic Neue"/>
                          <a:cs typeface="Comic Neue"/>
                          <a:sym typeface="Comic Neue"/>
                        </a:rPr>
                        <a:t>Engages actively in all activities of physical education</a:t>
                      </a:r>
                      <a:endParaRPr sz="2300">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300" b="1">
                          <a:solidFill>
                            <a:schemeClr val="dk1"/>
                          </a:solidFill>
                          <a:latin typeface="Comic Neue"/>
                          <a:ea typeface="Comic Neue"/>
                          <a:cs typeface="Comic Neue"/>
                          <a:sym typeface="Comic Neue"/>
                        </a:rPr>
                        <a:t>S4.E2</a:t>
                      </a:r>
                      <a:r>
                        <a:rPr lang="en" sz="2300">
                          <a:solidFill>
                            <a:schemeClr val="dk1"/>
                          </a:solidFill>
                          <a:latin typeface="Comic Neue"/>
                          <a:ea typeface="Comic Neue"/>
                          <a:cs typeface="Comic Neue"/>
                          <a:sym typeface="Comic Neue"/>
                        </a:rPr>
                        <a:t> - Participates with responsible personal behavior in a variety of physical activity contexts, environments, and facilities</a:t>
                      </a:r>
                      <a:endParaRPr sz="2300">
                        <a:solidFill>
                          <a:srgbClr val="231F20"/>
                        </a:solidFill>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graphicFrame>
        <p:nvGraphicFramePr>
          <p:cNvPr id="95" name="Google Shape;95;p19"/>
          <p:cNvGraphicFramePr/>
          <p:nvPr/>
        </p:nvGraphicFramePr>
        <p:xfrm>
          <a:off x="9424988" y="2301875"/>
          <a:ext cx="8199437" cy="7467600"/>
        </p:xfrm>
        <a:graphic>
          <a:graphicData uri="http://schemas.openxmlformats.org/drawingml/2006/table">
            <a:tbl>
              <a:tblPr>
                <a:noFill/>
                <a:tableStyleId>{70B9F873-74B5-4FF7-9632-A121E3CEF50E}</a:tableStyleId>
              </a:tblPr>
              <a:tblGrid>
                <a:gridCol w="8199475"/>
              </a:tblGrid>
              <a:tr h="15535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Warm-Up: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4" action="ppaction://hlinksldjump"/>
                        </a:rPr>
                        <a:t>Partner Long Toss</a:t>
                      </a:r>
                      <a:endParaRPr sz="1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691500">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Review:</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5"/>
                        </a:rPr>
                        <a:t>Catching Fly Balls</a:t>
                      </a:r>
                      <a:endParaRPr sz="6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131750">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Skill: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6"/>
                        </a:rPr>
                        <a:t>Batting Stance</a:t>
                      </a:r>
                      <a:r>
                        <a:rPr lang="en" sz="4200" b="1">
                          <a:latin typeface="Comic Neue"/>
                          <a:ea typeface="Comic Neue"/>
                          <a:cs typeface="Comic Neue"/>
                          <a:sym typeface="Comic Neue"/>
                        </a:rPr>
                        <a:t> and </a:t>
                      </a:r>
                      <a:r>
                        <a:rPr lang="en" sz="4200" b="1" u="sng">
                          <a:solidFill>
                            <a:schemeClr val="hlink"/>
                          </a:solidFill>
                          <a:latin typeface="Comic Neue"/>
                          <a:ea typeface="Comic Neue"/>
                          <a:cs typeface="Comic Neue"/>
                          <a:sym typeface="Comic Neue"/>
                          <a:hlinkClick r:id="rId7"/>
                        </a:rPr>
                        <a:t>Swinging the Bat</a:t>
                      </a:r>
                      <a:endParaRPr sz="1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7298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Game:</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8" action="ppaction://hlinksldjump"/>
                        </a:rPr>
                        <a:t>Defense Scores Softball</a:t>
                      </a:r>
                      <a:endParaRPr sz="4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
        <p:nvSpPr>
          <p:cNvPr id="96" name="Google Shape;96;p19"/>
          <p:cNvSpPr/>
          <p:nvPr/>
        </p:nvSpPr>
        <p:spPr>
          <a:xfrm>
            <a:off x="1064936" y="617675"/>
            <a:ext cx="16347731" cy="1582399"/>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b="1" kern="0">
                <a:ln w="19050" cap="flat" cmpd="sng">
                  <a:solidFill>
                    <a:srgbClr val="000000"/>
                  </a:solidFill>
                  <a:prstDash val="solid"/>
                  <a:round/>
                  <a:headEnd type="none" w="sm" len="sm"/>
                  <a:tailEnd type="none" w="sm" len="sm"/>
                </a:ln>
                <a:solidFill>
                  <a:srgbClr val="32608C"/>
                </a:solidFill>
                <a:latin typeface="Fuzzy Bubbles"/>
                <a:ea typeface="Arial"/>
                <a:cs typeface="Arial"/>
                <a:sym typeface="Arial"/>
              </a:rPr>
              <a:t>Baseball/Softball Unit - Day 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101" name="Google Shape;101;p20"/>
          <p:cNvGraphicFramePr/>
          <p:nvPr/>
        </p:nvGraphicFramePr>
        <p:xfrm>
          <a:off x="9386888" y="2111375"/>
          <a:ext cx="8199437" cy="7278688"/>
        </p:xfrm>
        <a:graphic>
          <a:graphicData uri="http://schemas.openxmlformats.org/drawingml/2006/table">
            <a:tbl>
              <a:tblPr>
                <a:noFill/>
                <a:tableStyleId>{70B9F873-74B5-4FF7-9632-A121E3CEF50E}</a:tableStyleId>
              </a:tblPr>
              <a:tblGrid>
                <a:gridCol w="8199475"/>
              </a:tblGrid>
              <a:tr h="2783100">
                <a:tc>
                  <a:txBody>
                    <a:bodyPr/>
                    <a:lstStyle/>
                    <a:p>
                      <a:pPr marL="0" lvl="0" indent="0" algn="ctr" rtl="0">
                        <a:lnSpc>
                          <a:spcPct val="115000"/>
                        </a:lnSpc>
                        <a:spcBef>
                          <a:spcPts val="0"/>
                        </a:spcBef>
                        <a:spcAft>
                          <a:spcPts val="0"/>
                        </a:spcAft>
                        <a:buNone/>
                      </a:pPr>
                      <a:r>
                        <a:rPr lang="en" sz="4200" b="1" u="sng">
                          <a:solidFill>
                            <a:srgbClr val="1C4587"/>
                          </a:solidFill>
                          <a:latin typeface="Fuzzy Bubbles"/>
                          <a:ea typeface="Fuzzy Bubbles"/>
                          <a:cs typeface="Fuzzy Bubbles"/>
                          <a:sym typeface="Fuzzy Bubbles"/>
                        </a:rPr>
                        <a:t>What Am I Learning Today?</a:t>
                      </a:r>
                      <a:endParaRPr sz="4200" b="1" u="sng">
                        <a:solidFill>
                          <a:srgbClr val="1C4587"/>
                        </a:solidFill>
                        <a:latin typeface="Fuzzy Bubbles"/>
                        <a:ea typeface="Fuzzy Bubbles"/>
                        <a:cs typeface="Fuzzy Bubbles"/>
                        <a:sym typeface="Fuzzy Bubbles"/>
                      </a:endParaRPr>
                    </a:p>
                    <a:p>
                      <a:pPr marL="457200" lvl="0" indent="-463550" algn="ctr" rtl="0">
                        <a:lnSpc>
                          <a:spcPct val="115000"/>
                        </a:lnSpc>
                        <a:spcBef>
                          <a:spcPts val="0"/>
                        </a:spcBef>
                        <a:spcAft>
                          <a:spcPts val="0"/>
                        </a:spcAft>
                        <a:buClr>
                          <a:schemeClr val="dk1"/>
                        </a:buClr>
                        <a:buSzPts val="3700"/>
                        <a:buFont typeface="Comic Neue"/>
                        <a:buAutoNum type="arabicPeriod"/>
                      </a:pPr>
                      <a:r>
                        <a:rPr lang="en" sz="3900" b="1">
                          <a:solidFill>
                            <a:schemeClr val="dk1"/>
                          </a:solidFill>
                          <a:latin typeface="Comic Neue"/>
                          <a:ea typeface="Comic Neue"/>
                          <a:cs typeface="Comic Neue"/>
                          <a:sym typeface="Comic Neue"/>
                        </a:rPr>
                        <a:t>How to Swing a Bat</a:t>
                      </a:r>
                      <a:endParaRPr sz="3900" b="1">
                        <a:solidFill>
                          <a:schemeClr val="dk1"/>
                        </a:solidFill>
                        <a:latin typeface="Comic Neue"/>
                        <a:ea typeface="Comic Neue"/>
                        <a:cs typeface="Comic Neue"/>
                        <a:sym typeface="Comic Neue"/>
                      </a:endParaRPr>
                    </a:p>
                    <a:p>
                      <a:pPr marL="457200" lvl="0" indent="-476250" algn="ctr" rtl="0">
                        <a:lnSpc>
                          <a:spcPct val="115000"/>
                        </a:lnSpc>
                        <a:spcBef>
                          <a:spcPts val="0"/>
                        </a:spcBef>
                        <a:spcAft>
                          <a:spcPts val="0"/>
                        </a:spcAft>
                        <a:buClr>
                          <a:schemeClr val="dk1"/>
                        </a:buClr>
                        <a:buSzPts val="3900"/>
                        <a:buFont typeface="Comic Neue"/>
                        <a:buAutoNum type="arabicPeriod"/>
                      </a:pPr>
                      <a:r>
                        <a:rPr lang="en" sz="3900" b="1">
                          <a:solidFill>
                            <a:schemeClr val="dk1"/>
                          </a:solidFill>
                          <a:latin typeface="Comic Neue"/>
                          <a:ea typeface="Comic Neue"/>
                          <a:cs typeface="Comic Neue"/>
                          <a:sym typeface="Comic Neue"/>
                        </a:rPr>
                        <a:t>How to Hit a Baseball or a Softball</a:t>
                      </a:r>
                      <a:endParaRPr sz="3900" b="1">
                        <a:solidFill>
                          <a:schemeClr val="dk1"/>
                        </a:solidFill>
                        <a:latin typeface="Comic Neue"/>
                        <a:ea typeface="Comic Neue"/>
                        <a:cs typeface="Comic Neue"/>
                        <a:sym typeface="Comic Neue"/>
                      </a:endParaRPr>
                    </a:p>
                    <a:p>
                      <a:pPr marL="457200" lvl="0" indent="0" algn="ctr" rtl="0">
                        <a:lnSpc>
                          <a:spcPct val="115000"/>
                        </a:lnSpc>
                        <a:spcBef>
                          <a:spcPts val="0"/>
                        </a:spcBef>
                        <a:spcAft>
                          <a:spcPts val="0"/>
                        </a:spcAft>
                        <a:buNone/>
                      </a:pPr>
                      <a:endParaRPr sz="7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495150">
                <a:tc>
                  <a:txBody>
                    <a:bodyPr/>
                    <a:lstStyle/>
                    <a:p>
                      <a:pPr marL="0" lvl="0" indent="0" algn="ctr" rtl="0">
                        <a:lnSpc>
                          <a:spcPct val="115000"/>
                        </a:lnSpc>
                        <a:spcBef>
                          <a:spcPts val="0"/>
                        </a:spcBef>
                        <a:spcAft>
                          <a:spcPts val="0"/>
                        </a:spcAft>
                        <a:buNone/>
                      </a:pPr>
                      <a:r>
                        <a:rPr lang="en" sz="4200" b="1" u="sng">
                          <a:solidFill>
                            <a:srgbClr val="1C4587"/>
                          </a:solidFill>
                          <a:latin typeface="Fuzzy Bubbles"/>
                          <a:ea typeface="Fuzzy Bubbles"/>
                          <a:cs typeface="Fuzzy Bubbles"/>
                          <a:sym typeface="Fuzzy Bubbles"/>
                        </a:rPr>
                        <a:t>Standards Covered</a:t>
                      </a:r>
                      <a:endParaRPr sz="4200" b="1" u="sng">
                        <a:solidFill>
                          <a:srgbClr val="1C4587"/>
                        </a:solidFill>
                        <a:latin typeface="Fuzzy Bubbles"/>
                        <a:ea typeface="Fuzzy Bubbles"/>
                        <a:cs typeface="Fuzzy Bubbles"/>
                        <a:sym typeface="Fuzzy Bubbles"/>
                      </a:endParaRPr>
                    </a:p>
                    <a:p>
                      <a:pPr marL="0" lvl="0" indent="0" algn="ctr" rtl="0">
                        <a:lnSpc>
                          <a:spcPct val="115000"/>
                        </a:lnSpc>
                        <a:spcBef>
                          <a:spcPts val="0"/>
                        </a:spcBef>
                        <a:spcAft>
                          <a:spcPts val="0"/>
                        </a:spcAft>
                        <a:buNone/>
                      </a:pPr>
                      <a:endParaRPr sz="900" b="1" u="sng">
                        <a:solidFill>
                          <a:srgbClr val="1C4587"/>
                        </a:solidFill>
                        <a:latin typeface="Fuzzy Bubbles"/>
                        <a:ea typeface="Fuzzy Bubbles"/>
                        <a:cs typeface="Fuzzy Bubbles"/>
                        <a:sym typeface="Fuzzy Bubbles"/>
                      </a:endParaRPr>
                    </a:p>
                    <a:p>
                      <a:pPr marL="0" lvl="0" indent="0" algn="ctr" rtl="0">
                        <a:lnSpc>
                          <a:spcPct val="115000"/>
                        </a:lnSpc>
                        <a:spcBef>
                          <a:spcPts val="0"/>
                        </a:spcBef>
                        <a:spcAft>
                          <a:spcPts val="0"/>
                        </a:spcAft>
                        <a:buNone/>
                      </a:pPr>
                      <a:endParaRPr sz="900" b="1" u="sng">
                        <a:solidFill>
                          <a:srgbClr val="1C4587"/>
                        </a:solidFill>
                        <a:latin typeface="Fuzzy Bubbles"/>
                        <a:ea typeface="Fuzzy Bubbles"/>
                        <a:cs typeface="Fuzzy Bubbles"/>
                        <a:sym typeface="Fuzzy Bubbles"/>
                      </a:endParaRPr>
                    </a:p>
                    <a:p>
                      <a:pPr marL="0" lvl="0" indent="0" algn="l" rtl="0">
                        <a:lnSpc>
                          <a:spcPct val="115000"/>
                        </a:lnSpc>
                        <a:spcBef>
                          <a:spcPts val="0"/>
                        </a:spcBef>
                        <a:spcAft>
                          <a:spcPts val="0"/>
                        </a:spcAft>
                        <a:buClr>
                          <a:schemeClr val="dk1"/>
                        </a:buClr>
                        <a:buSzPts val="1100"/>
                        <a:buFont typeface="Arial"/>
                        <a:buNone/>
                      </a:pPr>
                      <a:r>
                        <a:rPr lang="en" sz="2300" b="1">
                          <a:solidFill>
                            <a:schemeClr val="dk1"/>
                          </a:solidFill>
                          <a:latin typeface="Comic Neue"/>
                          <a:ea typeface="Comic Neue"/>
                          <a:cs typeface="Comic Neue"/>
                          <a:sym typeface="Comic Neue"/>
                        </a:rPr>
                        <a:t>S1.E1 - </a:t>
                      </a:r>
                      <a:r>
                        <a:rPr lang="en" sz="2300">
                          <a:solidFill>
                            <a:schemeClr val="dk1"/>
                          </a:solidFill>
                          <a:latin typeface="Comic Neue"/>
                          <a:ea typeface="Comic Neue"/>
                          <a:cs typeface="Comic Neue"/>
                          <a:sym typeface="Comic Neue"/>
                        </a:rPr>
                        <a:t>Combines traveling with manipulative skills for the execution of a skill (running and throwing, kicking and running)</a:t>
                      </a:r>
                      <a:endParaRPr sz="2300">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300" b="1">
                          <a:solidFill>
                            <a:schemeClr val="dk1"/>
                          </a:solidFill>
                          <a:latin typeface="Comic Neue"/>
                          <a:ea typeface="Comic Neue"/>
                          <a:cs typeface="Comic Neue"/>
                          <a:sym typeface="Comic Neue"/>
                        </a:rPr>
                        <a:t>S1.E2</a:t>
                      </a:r>
                      <a:r>
                        <a:rPr lang="en" sz="2300">
                          <a:solidFill>
                            <a:schemeClr val="dk1"/>
                          </a:solidFill>
                          <a:latin typeface="Comic Neue"/>
                          <a:ea typeface="Comic Neue"/>
                          <a:cs typeface="Comic Neue"/>
                          <a:sym typeface="Comic Neue"/>
                        </a:rPr>
                        <a:t> - Runs for a distance using a mature pattern</a:t>
                      </a:r>
                      <a:endParaRPr sz="2300" b="1">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300" b="1">
                          <a:solidFill>
                            <a:schemeClr val="dk1"/>
                          </a:solidFill>
                          <a:latin typeface="Comic Neue"/>
                          <a:ea typeface="Comic Neue"/>
                          <a:cs typeface="Comic Neue"/>
                          <a:sym typeface="Comic Neue"/>
                        </a:rPr>
                        <a:t>S1.E14</a:t>
                      </a:r>
                      <a:r>
                        <a:rPr lang="en" sz="2300">
                          <a:solidFill>
                            <a:schemeClr val="dk1"/>
                          </a:solidFill>
                          <a:latin typeface="Comic Neue"/>
                          <a:ea typeface="Comic Neue"/>
                          <a:cs typeface="Comic Neue"/>
                          <a:sym typeface="Comic Neue"/>
                        </a:rPr>
                        <a:t> - </a:t>
                      </a:r>
                      <a:r>
                        <a:rPr lang="en" sz="2300">
                          <a:solidFill>
                            <a:srgbClr val="231F20"/>
                          </a:solidFill>
                          <a:latin typeface="Comic Neue"/>
                          <a:ea typeface="Comic Neue"/>
                          <a:cs typeface="Comic Neue"/>
                          <a:sym typeface="Comic Neue"/>
                        </a:rPr>
                        <a:t>Throws overhand to a partner or at a target with accuracy at a reasonable distance.</a:t>
                      </a:r>
                      <a:endParaRPr sz="2300">
                        <a:solidFill>
                          <a:srgbClr val="231F20"/>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300" b="1">
                          <a:solidFill>
                            <a:schemeClr val="dk1"/>
                          </a:solidFill>
                          <a:latin typeface="Comic Neue"/>
                          <a:ea typeface="Comic Neue"/>
                          <a:cs typeface="Comic Neue"/>
                          <a:sym typeface="Comic Neue"/>
                        </a:rPr>
                        <a:t>S3.E2 - </a:t>
                      </a:r>
                      <a:r>
                        <a:rPr lang="en" sz="2300">
                          <a:solidFill>
                            <a:schemeClr val="dk1"/>
                          </a:solidFill>
                          <a:latin typeface="Comic Neue"/>
                          <a:ea typeface="Comic Neue"/>
                          <a:cs typeface="Comic Neue"/>
                          <a:sym typeface="Comic Neue"/>
                        </a:rPr>
                        <a:t>Engages actively in all activities of physical education</a:t>
                      </a:r>
                      <a:endParaRPr sz="2300">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300" b="1">
                          <a:solidFill>
                            <a:schemeClr val="dk1"/>
                          </a:solidFill>
                          <a:latin typeface="Comic Neue"/>
                          <a:ea typeface="Comic Neue"/>
                          <a:cs typeface="Comic Neue"/>
                          <a:sym typeface="Comic Neue"/>
                        </a:rPr>
                        <a:t>S4.E2</a:t>
                      </a:r>
                      <a:r>
                        <a:rPr lang="en" sz="2300">
                          <a:solidFill>
                            <a:schemeClr val="dk1"/>
                          </a:solidFill>
                          <a:latin typeface="Comic Neue"/>
                          <a:ea typeface="Comic Neue"/>
                          <a:cs typeface="Comic Neue"/>
                          <a:sym typeface="Comic Neue"/>
                        </a:rPr>
                        <a:t> - Participates with responsible personal behavior in a variety of physical activity contexts, environments, and facilities</a:t>
                      </a:r>
                      <a:endParaRPr sz="2500" b="1">
                        <a:solidFill>
                          <a:schemeClr val="dk1"/>
                        </a:solidFill>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graphicFrame>
        <p:nvGraphicFramePr>
          <p:cNvPr id="102" name="Google Shape;102;p20"/>
          <p:cNvGraphicFramePr/>
          <p:nvPr/>
        </p:nvGraphicFramePr>
        <p:xfrm>
          <a:off x="944563" y="2111375"/>
          <a:ext cx="8199437" cy="7677150"/>
        </p:xfrm>
        <a:graphic>
          <a:graphicData uri="http://schemas.openxmlformats.org/drawingml/2006/table">
            <a:tbl>
              <a:tblPr>
                <a:noFill/>
                <a:tableStyleId>{70B9F873-74B5-4FF7-9632-A121E3CEF50E}</a:tableStyleId>
              </a:tblPr>
              <a:tblGrid>
                <a:gridCol w="8199475"/>
              </a:tblGrid>
              <a:tr h="15535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Warm-Up: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4"/>
                        </a:rPr>
                        <a:t>Dynamic Warm-Up</a:t>
                      </a:r>
                      <a:endParaRPr sz="1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222550">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Review:</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Clr>
                          <a:schemeClr val="dk1"/>
                        </a:buClr>
                        <a:buSzPts val="1100"/>
                        <a:buFont typeface="Arial"/>
                        <a:buNone/>
                      </a:pPr>
                      <a:r>
                        <a:rPr lang="en" sz="4200" b="1" u="sng">
                          <a:solidFill>
                            <a:schemeClr val="hlink"/>
                          </a:solidFill>
                          <a:latin typeface="Comic Neue"/>
                          <a:ea typeface="Comic Neue"/>
                          <a:cs typeface="Comic Neue"/>
                          <a:sym typeface="Comic Neue"/>
                          <a:hlinkClick r:id="rId5" action="ppaction://hlinksldjump"/>
                        </a:rPr>
                        <a:t>Foam Ball Batting Cage</a:t>
                      </a:r>
                      <a:endParaRPr sz="1200" b="1">
                        <a:solidFill>
                          <a:schemeClr val="dk1"/>
                        </a:solidFill>
                        <a:latin typeface="Comic Neue"/>
                        <a:ea typeface="Comic Neue"/>
                        <a:cs typeface="Comic Neue"/>
                        <a:sym typeface="Comic Neue"/>
                      </a:endParaRPr>
                    </a:p>
                    <a:p>
                      <a:pPr marL="0" lvl="0" indent="0" algn="ctr" rtl="0">
                        <a:lnSpc>
                          <a:spcPct val="115000"/>
                        </a:lnSpc>
                        <a:spcBef>
                          <a:spcPts val="0"/>
                        </a:spcBef>
                        <a:spcAft>
                          <a:spcPts val="0"/>
                        </a:spcAft>
                        <a:buNone/>
                      </a:pPr>
                      <a:endParaRPr sz="6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8704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Skill: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Clr>
                          <a:schemeClr val="dk1"/>
                        </a:buClr>
                        <a:buSzPts val="1100"/>
                        <a:buFont typeface="Arial"/>
                        <a:buNone/>
                      </a:pPr>
                      <a:r>
                        <a:rPr lang="en" sz="4200" b="1" u="sng">
                          <a:solidFill>
                            <a:schemeClr val="hlink"/>
                          </a:solidFill>
                          <a:latin typeface="Comic Neue"/>
                          <a:ea typeface="Comic Neue"/>
                          <a:cs typeface="Comic Neue"/>
                          <a:sym typeface="Comic Neue"/>
                          <a:hlinkClick r:id="rId6"/>
                        </a:rPr>
                        <a:t>Hitting a Softball</a:t>
                      </a:r>
                      <a:endParaRPr sz="1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7298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Game:</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7" action="ppaction://hlinksldjump"/>
                        </a:rPr>
                        <a:t>Soft Toss Baseball</a:t>
                      </a:r>
                      <a:r>
                        <a:rPr lang="en" sz="4200" b="1">
                          <a:latin typeface="Comic Neue"/>
                          <a:ea typeface="Comic Neue"/>
                          <a:cs typeface="Comic Neue"/>
                          <a:sym typeface="Comic Neue"/>
                        </a:rPr>
                        <a:t> or </a:t>
                      </a:r>
                      <a:r>
                        <a:rPr lang="en" sz="4200" b="1" u="sng">
                          <a:solidFill>
                            <a:schemeClr val="hlink"/>
                          </a:solidFill>
                          <a:latin typeface="Comic Neue"/>
                          <a:ea typeface="Comic Neue"/>
                          <a:cs typeface="Comic Neue"/>
                          <a:sym typeface="Comic Neue"/>
                          <a:hlinkClick r:id="rId8" action="ppaction://hlinksldjump"/>
                        </a:rPr>
                        <a:t>3 Inning Softball</a:t>
                      </a:r>
                      <a:endParaRPr sz="4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
        <p:nvSpPr>
          <p:cNvPr id="103" name="Google Shape;103;p20"/>
          <p:cNvSpPr/>
          <p:nvPr/>
        </p:nvSpPr>
        <p:spPr>
          <a:xfrm>
            <a:off x="1064936" y="617675"/>
            <a:ext cx="16285238" cy="1582399"/>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b="1" kern="0">
                <a:ln w="19050" cap="flat" cmpd="sng">
                  <a:solidFill>
                    <a:srgbClr val="000000"/>
                  </a:solidFill>
                  <a:prstDash val="solid"/>
                  <a:round/>
                  <a:headEnd type="none" w="sm" len="sm"/>
                  <a:tailEnd type="none" w="sm" len="sm"/>
                </a:ln>
                <a:solidFill>
                  <a:srgbClr val="32608C"/>
                </a:solidFill>
                <a:latin typeface="Fuzzy Bubbles"/>
                <a:ea typeface="Arial"/>
                <a:cs typeface="Arial"/>
                <a:sym typeface="Arial"/>
              </a:rPr>
              <a:t>Baseball/Softball Unit - Day 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108" name="Google Shape;108;p21"/>
          <p:cNvGraphicFramePr/>
          <p:nvPr/>
        </p:nvGraphicFramePr>
        <p:xfrm>
          <a:off x="944563" y="2111375"/>
          <a:ext cx="8199437" cy="6969125"/>
        </p:xfrm>
        <a:graphic>
          <a:graphicData uri="http://schemas.openxmlformats.org/drawingml/2006/table">
            <a:tbl>
              <a:tblPr>
                <a:noFill/>
                <a:tableStyleId>{70B9F873-74B5-4FF7-9632-A121E3CEF50E}</a:tableStyleId>
              </a:tblPr>
              <a:tblGrid>
                <a:gridCol w="8199475"/>
              </a:tblGrid>
              <a:tr h="15535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Warm-Up: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4" action="ppaction://hlinksldjump"/>
                        </a:rPr>
                        <a:t>High Partner Toss</a:t>
                      </a:r>
                      <a:endParaRPr sz="1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7132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Review:</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5" action="ppaction://hlinksldjump"/>
                        </a:rPr>
                        <a:t>Home Run Derby</a:t>
                      </a:r>
                      <a:endParaRPr sz="4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8704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Skill: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6"/>
                        </a:rPr>
                        <a:t>Running Bases</a:t>
                      </a:r>
                      <a:endParaRPr sz="1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7298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Game:</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Comic Neue"/>
                          <a:ea typeface="Comic Neue"/>
                          <a:cs typeface="Comic Neue"/>
                          <a:sym typeface="Comic Neue"/>
                          <a:hlinkClick r:id="rId7" action="ppaction://hlinksldjump"/>
                        </a:rPr>
                        <a:t>Baseless Softball</a:t>
                      </a:r>
                      <a:endParaRPr sz="42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graphicFrame>
        <p:nvGraphicFramePr>
          <p:cNvPr id="109" name="Google Shape;109;p21"/>
          <p:cNvGraphicFramePr/>
          <p:nvPr/>
        </p:nvGraphicFramePr>
        <p:xfrm>
          <a:off x="8537575" y="2111375"/>
          <a:ext cx="9048750" cy="7743825"/>
        </p:xfrm>
        <a:graphic>
          <a:graphicData uri="http://schemas.openxmlformats.org/drawingml/2006/table">
            <a:tbl>
              <a:tblPr>
                <a:noFill/>
                <a:tableStyleId>{70B9F873-74B5-4FF7-9632-A121E3CEF50E}</a:tableStyleId>
              </a:tblPr>
              <a:tblGrid>
                <a:gridCol w="9049650"/>
              </a:tblGrid>
              <a:tr h="2880325">
                <a:tc>
                  <a:txBody>
                    <a:bodyPr/>
                    <a:lstStyle/>
                    <a:p>
                      <a:pPr marL="0" lvl="0" indent="0" algn="ctr" rtl="0">
                        <a:lnSpc>
                          <a:spcPct val="115000"/>
                        </a:lnSpc>
                        <a:spcBef>
                          <a:spcPts val="0"/>
                        </a:spcBef>
                        <a:spcAft>
                          <a:spcPts val="0"/>
                        </a:spcAft>
                        <a:buNone/>
                      </a:pPr>
                      <a:r>
                        <a:rPr lang="en" sz="4200" b="1" u="sng">
                          <a:solidFill>
                            <a:srgbClr val="1C4587"/>
                          </a:solidFill>
                          <a:latin typeface="Fuzzy Bubbles"/>
                          <a:ea typeface="Fuzzy Bubbles"/>
                          <a:cs typeface="Fuzzy Bubbles"/>
                          <a:sym typeface="Fuzzy Bubbles"/>
                        </a:rPr>
                        <a:t>What Am I Learning Today?</a:t>
                      </a:r>
                      <a:endParaRPr sz="3000" b="1">
                        <a:solidFill>
                          <a:schemeClr val="dk1"/>
                        </a:solidFill>
                        <a:latin typeface="Comic Neue"/>
                        <a:ea typeface="Comic Neue"/>
                        <a:cs typeface="Comic Neue"/>
                        <a:sym typeface="Comic Neue"/>
                      </a:endParaRPr>
                    </a:p>
                    <a:p>
                      <a:pPr marL="457200" lvl="0" indent="-438150" algn="ctr" rtl="0">
                        <a:lnSpc>
                          <a:spcPct val="115000"/>
                        </a:lnSpc>
                        <a:spcBef>
                          <a:spcPts val="0"/>
                        </a:spcBef>
                        <a:spcAft>
                          <a:spcPts val="0"/>
                        </a:spcAft>
                        <a:buClr>
                          <a:schemeClr val="dk1"/>
                        </a:buClr>
                        <a:buSzPts val="3300"/>
                        <a:buFont typeface="Comic Neue"/>
                        <a:buAutoNum type="arabicPeriod"/>
                      </a:pPr>
                      <a:r>
                        <a:rPr lang="en" sz="3900" b="1">
                          <a:latin typeface="Comic Neue"/>
                          <a:ea typeface="Comic Neue"/>
                          <a:cs typeface="Comic Neue"/>
                          <a:sym typeface="Comic Neue"/>
                        </a:rPr>
                        <a:t>How to Play Various Baseball and Softball Games</a:t>
                      </a:r>
                      <a:endParaRPr sz="3900" b="1">
                        <a:latin typeface="Comic Neue"/>
                        <a:ea typeface="Comic Neue"/>
                        <a:cs typeface="Comic Neue"/>
                        <a:sym typeface="Comic Neue"/>
                      </a:endParaRPr>
                    </a:p>
                    <a:p>
                      <a:pPr marL="457200" lvl="0" indent="-476250" algn="ctr" rtl="0">
                        <a:lnSpc>
                          <a:spcPct val="115000"/>
                        </a:lnSpc>
                        <a:spcBef>
                          <a:spcPts val="0"/>
                        </a:spcBef>
                        <a:spcAft>
                          <a:spcPts val="0"/>
                        </a:spcAft>
                        <a:buSzPts val="3900"/>
                        <a:buFont typeface="Comic Neue"/>
                        <a:buAutoNum type="arabicPeriod"/>
                      </a:pPr>
                      <a:r>
                        <a:rPr lang="en" sz="3900" b="1">
                          <a:latin typeface="Comic Neue"/>
                          <a:ea typeface="Comic Neue"/>
                          <a:cs typeface="Comic Neue"/>
                          <a:sym typeface="Comic Neue"/>
                        </a:rPr>
                        <a:t>How to Run the Bases</a:t>
                      </a:r>
                      <a:endParaRPr sz="3900" b="1">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753350">
                <a:tc>
                  <a:txBody>
                    <a:bodyPr/>
                    <a:lstStyle/>
                    <a:p>
                      <a:pPr marL="0" lvl="0" indent="0" algn="ctr" rtl="0">
                        <a:lnSpc>
                          <a:spcPct val="115000"/>
                        </a:lnSpc>
                        <a:spcBef>
                          <a:spcPts val="0"/>
                        </a:spcBef>
                        <a:spcAft>
                          <a:spcPts val="0"/>
                        </a:spcAft>
                        <a:buNone/>
                      </a:pPr>
                      <a:r>
                        <a:rPr lang="en" sz="4200" b="1" u="sng">
                          <a:solidFill>
                            <a:srgbClr val="1C4587"/>
                          </a:solidFill>
                          <a:latin typeface="Fuzzy Bubbles"/>
                          <a:ea typeface="Fuzzy Bubbles"/>
                          <a:cs typeface="Fuzzy Bubbles"/>
                          <a:sym typeface="Fuzzy Bubbles"/>
                        </a:rPr>
                        <a:t>Standards Covered</a:t>
                      </a:r>
                      <a:endParaRPr sz="4200" b="1" u="sng">
                        <a:solidFill>
                          <a:srgbClr val="1C4587"/>
                        </a:solidFill>
                        <a:latin typeface="Fuzzy Bubbles"/>
                        <a:ea typeface="Fuzzy Bubbles"/>
                        <a:cs typeface="Fuzzy Bubbles"/>
                        <a:sym typeface="Fuzzy Bubbles"/>
                      </a:endParaRPr>
                    </a:p>
                    <a:p>
                      <a:pPr marL="0" lvl="0" indent="0" algn="l" rtl="0">
                        <a:lnSpc>
                          <a:spcPct val="115000"/>
                        </a:lnSpc>
                        <a:spcBef>
                          <a:spcPts val="0"/>
                        </a:spcBef>
                        <a:spcAft>
                          <a:spcPts val="0"/>
                        </a:spcAft>
                        <a:buClr>
                          <a:schemeClr val="dk1"/>
                        </a:buClr>
                        <a:buSzPts val="1100"/>
                        <a:buFont typeface="Arial"/>
                        <a:buNone/>
                      </a:pPr>
                      <a:r>
                        <a:rPr lang="en" sz="2000" b="1">
                          <a:solidFill>
                            <a:schemeClr val="dk1"/>
                          </a:solidFill>
                          <a:latin typeface="Comic Neue"/>
                          <a:ea typeface="Comic Neue"/>
                          <a:cs typeface="Comic Neue"/>
                          <a:sym typeface="Comic Neue"/>
                        </a:rPr>
                        <a:t>S1.E1 - </a:t>
                      </a:r>
                      <a:r>
                        <a:rPr lang="en" sz="2000">
                          <a:solidFill>
                            <a:schemeClr val="dk1"/>
                          </a:solidFill>
                          <a:latin typeface="Comic Neue"/>
                          <a:ea typeface="Comic Neue"/>
                          <a:cs typeface="Comic Neue"/>
                          <a:sym typeface="Comic Neue"/>
                        </a:rPr>
                        <a:t>Combines traveling with manipulative skills for the execution of a skill (running and throwing, kicking and running)</a:t>
                      </a:r>
                      <a:endParaRPr sz="2000">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000" b="1">
                          <a:solidFill>
                            <a:schemeClr val="dk1"/>
                          </a:solidFill>
                          <a:latin typeface="Comic Neue"/>
                          <a:ea typeface="Comic Neue"/>
                          <a:cs typeface="Comic Neue"/>
                          <a:sym typeface="Comic Neue"/>
                        </a:rPr>
                        <a:t>S1.E2</a:t>
                      </a:r>
                      <a:r>
                        <a:rPr lang="en" sz="2000">
                          <a:solidFill>
                            <a:schemeClr val="dk1"/>
                          </a:solidFill>
                          <a:latin typeface="Comic Neue"/>
                          <a:ea typeface="Comic Neue"/>
                          <a:cs typeface="Comic Neue"/>
                          <a:sym typeface="Comic Neue"/>
                        </a:rPr>
                        <a:t> - Runs for a distance using a mature pattern</a:t>
                      </a:r>
                      <a:endParaRPr sz="2000" b="1">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000" b="1">
                          <a:solidFill>
                            <a:schemeClr val="dk1"/>
                          </a:solidFill>
                          <a:latin typeface="Comic Neue"/>
                          <a:ea typeface="Comic Neue"/>
                          <a:cs typeface="Comic Neue"/>
                          <a:sym typeface="Comic Neue"/>
                        </a:rPr>
                        <a:t>S1.E14</a:t>
                      </a:r>
                      <a:r>
                        <a:rPr lang="en" sz="2000">
                          <a:solidFill>
                            <a:schemeClr val="dk1"/>
                          </a:solidFill>
                          <a:latin typeface="Comic Neue"/>
                          <a:ea typeface="Comic Neue"/>
                          <a:cs typeface="Comic Neue"/>
                          <a:sym typeface="Comic Neue"/>
                        </a:rPr>
                        <a:t> - </a:t>
                      </a:r>
                      <a:r>
                        <a:rPr lang="en" sz="2000">
                          <a:solidFill>
                            <a:srgbClr val="231F20"/>
                          </a:solidFill>
                          <a:latin typeface="Comic Neue"/>
                          <a:ea typeface="Comic Neue"/>
                          <a:cs typeface="Comic Neue"/>
                          <a:sym typeface="Comic Neue"/>
                        </a:rPr>
                        <a:t>Throws overhand to a partner or at a target with accuracy at a reasonable distance.</a:t>
                      </a:r>
                      <a:endParaRPr sz="2000">
                        <a:solidFill>
                          <a:srgbClr val="231F20"/>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000" b="1">
                          <a:solidFill>
                            <a:schemeClr val="dk1"/>
                          </a:solidFill>
                          <a:latin typeface="Comic Neue"/>
                          <a:ea typeface="Comic Neue"/>
                          <a:cs typeface="Comic Neue"/>
                          <a:sym typeface="Comic Neue"/>
                        </a:rPr>
                        <a:t>S1.E16</a:t>
                      </a:r>
                      <a:r>
                        <a:rPr lang="en" sz="2000">
                          <a:solidFill>
                            <a:schemeClr val="dk1"/>
                          </a:solidFill>
                          <a:latin typeface="Comic Neue"/>
                          <a:ea typeface="Comic Neue"/>
                          <a:cs typeface="Comic Neue"/>
                          <a:sym typeface="Comic Neue"/>
                        </a:rPr>
                        <a:t> - Catches a batted ball above the head, at chest or waist level, and along the ground using a mature pattern</a:t>
                      </a:r>
                      <a:endParaRPr sz="2000">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000" b="1">
                          <a:solidFill>
                            <a:schemeClr val="dk1"/>
                          </a:solidFill>
                          <a:latin typeface="Comic Neue"/>
                          <a:ea typeface="Comic Neue"/>
                          <a:cs typeface="Comic Neue"/>
                          <a:sym typeface="Comic Neue"/>
                        </a:rPr>
                        <a:t>S2.E5</a:t>
                      </a:r>
                      <a:r>
                        <a:rPr lang="en" sz="2000">
                          <a:solidFill>
                            <a:schemeClr val="dk1"/>
                          </a:solidFill>
                          <a:latin typeface="Comic Neue"/>
                          <a:ea typeface="Comic Neue"/>
                          <a:cs typeface="Comic Neue"/>
                          <a:sym typeface="Comic Neue"/>
                        </a:rPr>
                        <a:t> - Strikes a pitched ball with a bat using a mature pattern</a:t>
                      </a:r>
                      <a:endParaRPr sz="2000">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000" b="1">
                          <a:solidFill>
                            <a:schemeClr val="dk1"/>
                          </a:solidFill>
                          <a:latin typeface="Comic Neue"/>
                          <a:ea typeface="Comic Neue"/>
                          <a:cs typeface="Comic Neue"/>
                          <a:sym typeface="Comic Neue"/>
                        </a:rPr>
                        <a:t>S3.E2 - </a:t>
                      </a:r>
                      <a:r>
                        <a:rPr lang="en" sz="2000">
                          <a:solidFill>
                            <a:schemeClr val="dk1"/>
                          </a:solidFill>
                          <a:latin typeface="Comic Neue"/>
                          <a:ea typeface="Comic Neue"/>
                          <a:cs typeface="Comic Neue"/>
                          <a:sym typeface="Comic Neue"/>
                        </a:rPr>
                        <a:t>Engages actively in all activities of physical education</a:t>
                      </a:r>
                      <a:endParaRPr sz="2000">
                        <a:solidFill>
                          <a:schemeClr val="dk1"/>
                        </a:solidFill>
                        <a:latin typeface="Comic Neue"/>
                        <a:ea typeface="Comic Neue"/>
                        <a:cs typeface="Comic Neue"/>
                        <a:sym typeface="Comic Neue"/>
                      </a:endParaRPr>
                    </a:p>
                    <a:p>
                      <a:pPr marL="0" lvl="0" indent="0" algn="l" rtl="0">
                        <a:lnSpc>
                          <a:spcPct val="115000"/>
                        </a:lnSpc>
                        <a:spcBef>
                          <a:spcPts val="0"/>
                        </a:spcBef>
                        <a:spcAft>
                          <a:spcPts val="0"/>
                        </a:spcAft>
                        <a:buClr>
                          <a:schemeClr val="dk1"/>
                        </a:buClr>
                        <a:buSzPts val="1100"/>
                        <a:buFont typeface="Arial"/>
                        <a:buNone/>
                      </a:pPr>
                      <a:r>
                        <a:rPr lang="en" sz="2000" b="1">
                          <a:solidFill>
                            <a:schemeClr val="dk1"/>
                          </a:solidFill>
                          <a:latin typeface="Comic Neue"/>
                          <a:ea typeface="Comic Neue"/>
                          <a:cs typeface="Comic Neue"/>
                          <a:sym typeface="Comic Neue"/>
                        </a:rPr>
                        <a:t>S4.E2</a:t>
                      </a:r>
                      <a:r>
                        <a:rPr lang="en" sz="2000">
                          <a:solidFill>
                            <a:schemeClr val="dk1"/>
                          </a:solidFill>
                          <a:latin typeface="Comic Neue"/>
                          <a:ea typeface="Comic Neue"/>
                          <a:cs typeface="Comic Neue"/>
                          <a:sym typeface="Comic Neue"/>
                        </a:rPr>
                        <a:t> - Participates with responsible personal behavior in a variety of physical activity contexts, environments, and facilities</a:t>
                      </a:r>
                      <a:endParaRPr sz="3400" b="1">
                        <a:solidFill>
                          <a:schemeClr val="dk1"/>
                        </a:solidFill>
                        <a:latin typeface="Comic Neue"/>
                        <a:ea typeface="Comic Neue"/>
                        <a:cs typeface="Comic Neue"/>
                        <a:sym typeface="Comic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
        <p:nvSpPr>
          <p:cNvPr id="110" name="Google Shape;110;p21"/>
          <p:cNvSpPr/>
          <p:nvPr/>
        </p:nvSpPr>
        <p:spPr>
          <a:xfrm>
            <a:off x="1064936" y="617675"/>
            <a:ext cx="16389040" cy="1582399"/>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b="1" kern="0">
                <a:ln w="19050" cap="flat" cmpd="sng">
                  <a:solidFill>
                    <a:srgbClr val="000000"/>
                  </a:solidFill>
                  <a:prstDash val="solid"/>
                  <a:round/>
                  <a:headEnd type="none" w="sm" len="sm"/>
                  <a:tailEnd type="none" w="sm" len="sm"/>
                </a:ln>
                <a:solidFill>
                  <a:srgbClr val="32608C"/>
                </a:solidFill>
                <a:latin typeface="Fuzzy Bubbles"/>
                <a:ea typeface="Arial"/>
                <a:cs typeface="Arial"/>
                <a:sym typeface="Arial"/>
              </a:rPr>
              <a:t>Baseball/Softball Unit - Day 8</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5499</Words>
  <PresentationFormat>Personalizzato</PresentationFormat>
  <Paragraphs>536</Paragraphs>
  <Slides>37</Slides>
  <Notes>37</Notes>
  <HiddenSlides>0</HiddenSlides>
  <MMClips>0</MMClips>
  <ScaleCrop>false</ScaleCrop>
  <HeadingPairs>
    <vt:vector size="6" baseType="variant">
      <vt:variant>
        <vt:lpstr>Caratteri utilizzati</vt:lpstr>
      </vt:variant>
      <vt:variant>
        <vt:i4>3</vt:i4>
      </vt:variant>
      <vt:variant>
        <vt:lpstr>Modello struttura</vt:lpstr>
      </vt:variant>
      <vt:variant>
        <vt:i4>2</vt:i4>
      </vt:variant>
      <vt:variant>
        <vt:lpstr>Titoli diapositive</vt:lpstr>
      </vt:variant>
      <vt:variant>
        <vt:i4>37</vt:i4>
      </vt:variant>
    </vt:vector>
  </HeadingPairs>
  <TitlesOfParts>
    <vt:vector size="42" baseType="lpstr">
      <vt:lpstr>Arial</vt:lpstr>
      <vt:lpstr>Fuzzy Bubbles</vt:lpstr>
      <vt:lpstr>Comic Neue</vt:lpstr>
      <vt:lpstr>Simple Light</vt:lpstr>
      <vt:lpstr>Simple Light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Provincia Autonoma di Trento</cp:lastModifiedBy>
  <cp:revision>1</cp:revision>
  <dcterms:modified xsi:type="dcterms:W3CDTF">2023-10-30T14:00:46Z</dcterms:modified>
</cp:coreProperties>
</file>