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515600"/>
  <p:notesSz cx="6858000" cy="9144000"/>
  <p:embeddedFontLst>
    <p:embeddedFont>
      <p:font typeface="Fuzzy Bubbles" charset="0"/>
      <p:regular r:id="rId28"/>
      <p:bold r:id="rId29"/>
    </p:embeddedFont>
  </p:embeddedFontLst>
  <p:defaultTextStyle>
    <a:defPPr>
      <a:defRPr lang="it-IT"/>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CE45358-C759-44AD-9831-8741D7161014}">
  <a:tblStyle styleId="{DCE45358-C759-44AD-9831-8741D71610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48" y="-114"/>
      </p:cViewPr>
      <p:guideLst>
        <p:guide orient="horz" pos="3312"/>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p:cNvSpPr>
          <p:nvPr>
            <p:ph type="sldImg" idx="2"/>
          </p:nvPr>
        </p:nvSpPr>
        <p:spPr bwMode="auto">
          <a:xfrm>
            <a:off x="447675" y="685800"/>
            <a:ext cx="5964238"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it-IT"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51;g13b83d16c99_0_5:notes"/>
          <p:cNvSpPr>
            <a:spLocks noGrp="1" noRot="1"/>
          </p:cNvSpPr>
          <p:nvPr>
            <p:ph type="sldImg" idx="2"/>
          </p:nvPr>
        </p:nvSpPr>
        <p:spPr>
          <a:noFill/>
          <a:ln>
            <a:headEnd/>
            <a:tailEnd/>
          </a:ln>
        </p:spPr>
      </p:sp>
      <p:sp>
        <p:nvSpPr>
          <p:cNvPr id="15362" name="Google Shape;52;g13b83d16c99_0_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112;g13b83d16c99_0_37:notes"/>
          <p:cNvSpPr>
            <a:spLocks noGrp="1" noRot="1"/>
          </p:cNvSpPr>
          <p:nvPr>
            <p:ph type="sldImg" idx="2"/>
          </p:nvPr>
        </p:nvSpPr>
        <p:spPr>
          <a:noFill/>
          <a:ln>
            <a:headEnd/>
            <a:tailEnd/>
          </a:ln>
        </p:spPr>
      </p:sp>
      <p:sp>
        <p:nvSpPr>
          <p:cNvPr id="33794" name="Google Shape;113;g13b83d16c99_0_3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117;g13b83d16c99_0_40:notes"/>
          <p:cNvSpPr>
            <a:spLocks noGrp="1" noRot="1"/>
          </p:cNvSpPr>
          <p:nvPr>
            <p:ph type="sldImg" idx="2"/>
          </p:nvPr>
        </p:nvSpPr>
        <p:spPr>
          <a:noFill/>
          <a:ln>
            <a:headEnd/>
            <a:tailEnd/>
          </a:ln>
        </p:spPr>
      </p:sp>
      <p:sp>
        <p:nvSpPr>
          <p:cNvPr id="35842" name="Google Shape;118;g13b83d16c99_0_4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125;g13b83d16c99_0_137:notes"/>
          <p:cNvSpPr>
            <a:spLocks noGrp="1" noRot="1"/>
          </p:cNvSpPr>
          <p:nvPr>
            <p:ph type="sldImg" idx="2"/>
          </p:nvPr>
        </p:nvSpPr>
        <p:spPr>
          <a:noFill/>
          <a:ln>
            <a:headEnd/>
            <a:tailEnd/>
          </a:ln>
        </p:spPr>
      </p:sp>
      <p:sp>
        <p:nvSpPr>
          <p:cNvPr id="37890" name="Google Shape;126;g13b83d16c99_0_13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30;g13b83d16c99_0_144:notes"/>
          <p:cNvSpPr>
            <a:spLocks noGrp="1" noRot="1"/>
          </p:cNvSpPr>
          <p:nvPr>
            <p:ph type="sldImg" idx="2"/>
          </p:nvPr>
        </p:nvSpPr>
        <p:spPr>
          <a:noFill/>
          <a:ln>
            <a:headEnd/>
            <a:tailEnd/>
          </a:ln>
        </p:spPr>
      </p:sp>
      <p:sp>
        <p:nvSpPr>
          <p:cNvPr id="39938" name="Google Shape;131;g13b83d16c99_0_144: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136;g13b83d16c99_0_149:notes"/>
          <p:cNvSpPr>
            <a:spLocks noGrp="1" noRot="1"/>
          </p:cNvSpPr>
          <p:nvPr>
            <p:ph type="sldImg" idx="2"/>
          </p:nvPr>
        </p:nvSpPr>
        <p:spPr>
          <a:noFill/>
          <a:ln>
            <a:headEnd/>
            <a:tailEnd/>
          </a:ln>
        </p:spPr>
      </p:sp>
      <p:sp>
        <p:nvSpPr>
          <p:cNvPr id="41986" name="Google Shape;137;g13b83d16c99_0_149: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Google Shape;142;g13b83d16c99_0_155:notes"/>
          <p:cNvSpPr>
            <a:spLocks noGrp="1" noRot="1"/>
          </p:cNvSpPr>
          <p:nvPr>
            <p:ph type="sldImg" idx="2"/>
          </p:nvPr>
        </p:nvSpPr>
        <p:spPr>
          <a:noFill/>
          <a:ln>
            <a:headEnd/>
            <a:tailEnd/>
          </a:ln>
        </p:spPr>
      </p:sp>
      <p:sp>
        <p:nvSpPr>
          <p:cNvPr id="44034" name="Google Shape;143;g13b83d16c99_0_15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148;g13b83d16c99_0_160:notes"/>
          <p:cNvSpPr>
            <a:spLocks noGrp="1" noRot="1"/>
          </p:cNvSpPr>
          <p:nvPr>
            <p:ph type="sldImg" idx="2"/>
          </p:nvPr>
        </p:nvSpPr>
        <p:spPr>
          <a:noFill/>
          <a:ln>
            <a:headEnd/>
            <a:tailEnd/>
          </a:ln>
        </p:spPr>
      </p:sp>
      <p:sp>
        <p:nvSpPr>
          <p:cNvPr id="46082" name="Google Shape;149;g13b83d16c99_0_160: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154;g13b83d16c99_0_165:notes"/>
          <p:cNvSpPr>
            <a:spLocks noGrp="1" noRot="1"/>
          </p:cNvSpPr>
          <p:nvPr>
            <p:ph type="sldImg" idx="2"/>
          </p:nvPr>
        </p:nvSpPr>
        <p:spPr>
          <a:noFill/>
          <a:ln>
            <a:headEnd/>
            <a:tailEnd/>
          </a:ln>
        </p:spPr>
      </p:sp>
      <p:sp>
        <p:nvSpPr>
          <p:cNvPr id="48130" name="Google Shape;155;g13b83d16c99_0_16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161;g13b83d16c99_0_171:notes"/>
          <p:cNvSpPr>
            <a:spLocks noGrp="1" noRot="1"/>
          </p:cNvSpPr>
          <p:nvPr>
            <p:ph type="sldImg" idx="2"/>
          </p:nvPr>
        </p:nvSpPr>
        <p:spPr>
          <a:noFill/>
          <a:ln>
            <a:headEnd/>
            <a:tailEnd/>
          </a:ln>
        </p:spPr>
      </p:sp>
      <p:sp>
        <p:nvSpPr>
          <p:cNvPr id="50178" name="Google Shape;162;g13b83d16c99_0_17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Google Shape;167;g13b83d16c99_0_182:notes"/>
          <p:cNvSpPr>
            <a:spLocks noGrp="1" noRot="1"/>
          </p:cNvSpPr>
          <p:nvPr>
            <p:ph type="sldImg" idx="2"/>
          </p:nvPr>
        </p:nvSpPr>
        <p:spPr>
          <a:noFill/>
          <a:ln>
            <a:headEnd/>
            <a:tailEnd/>
          </a:ln>
        </p:spPr>
      </p:sp>
      <p:sp>
        <p:nvSpPr>
          <p:cNvPr id="52226" name="Google Shape;168;g13b83d16c99_0_182: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56;g13b83d16c99_0_13:notes"/>
          <p:cNvSpPr>
            <a:spLocks noGrp="1" noRot="1"/>
          </p:cNvSpPr>
          <p:nvPr>
            <p:ph type="sldImg" idx="2"/>
          </p:nvPr>
        </p:nvSpPr>
        <p:spPr>
          <a:noFill/>
          <a:ln>
            <a:headEnd/>
            <a:tailEnd/>
          </a:ln>
        </p:spPr>
      </p:sp>
      <p:sp>
        <p:nvSpPr>
          <p:cNvPr id="17410" name="Google Shape;57;g13b83d16c99_0_1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Google Shape;173;g13b83d16c99_0_187:notes"/>
          <p:cNvSpPr>
            <a:spLocks noGrp="1" noRot="1"/>
          </p:cNvSpPr>
          <p:nvPr>
            <p:ph type="sldImg" idx="2"/>
          </p:nvPr>
        </p:nvSpPr>
        <p:spPr>
          <a:noFill/>
          <a:ln>
            <a:headEnd/>
            <a:tailEnd/>
          </a:ln>
        </p:spPr>
      </p:sp>
      <p:sp>
        <p:nvSpPr>
          <p:cNvPr id="54274" name="Google Shape;174;g13b83d16c99_0_18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179;g13b83d16c99_0_192:notes"/>
          <p:cNvSpPr>
            <a:spLocks noGrp="1" noRot="1"/>
          </p:cNvSpPr>
          <p:nvPr>
            <p:ph type="sldImg" idx="2"/>
          </p:nvPr>
        </p:nvSpPr>
        <p:spPr>
          <a:noFill/>
          <a:ln>
            <a:headEnd/>
            <a:tailEnd/>
          </a:ln>
        </p:spPr>
      </p:sp>
      <p:sp>
        <p:nvSpPr>
          <p:cNvPr id="56322" name="Google Shape;180;g13b83d16c99_0_192: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Google Shape;185;g13b83d16c99_0_197:notes"/>
          <p:cNvSpPr>
            <a:spLocks noGrp="1" noRot="1"/>
          </p:cNvSpPr>
          <p:nvPr>
            <p:ph type="sldImg" idx="2"/>
          </p:nvPr>
        </p:nvSpPr>
        <p:spPr>
          <a:noFill/>
          <a:ln>
            <a:headEnd/>
            <a:tailEnd/>
          </a:ln>
        </p:spPr>
      </p:sp>
      <p:sp>
        <p:nvSpPr>
          <p:cNvPr id="58370" name="Google Shape;186;g13b83d16c99_0_19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191;g13b83d16c99_0_203:notes"/>
          <p:cNvSpPr>
            <a:spLocks noGrp="1" noRot="1"/>
          </p:cNvSpPr>
          <p:nvPr>
            <p:ph type="sldImg" idx="2"/>
          </p:nvPr>
        </p:nvSpPr>
        <p:spPr>
          <a:noFill/>
          <a:ln>
            <a:headEnd/>
            <a:tailEnd/>
          </a:ln>
        </p:spPr>
      </p:sp>
      <p:sp>
        <p:nvSpPr>
          <p:cNvPr id="60418" name="Google Shape;192;g13b83d16c99_0_203: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197;g13b83d16c99_0_219:notes"/>
          <p:cNvSpPr>
            <a:spLocks noGrp="1" noRot="1"/>
          </p:cNvSpPr>
          <p:nvPr>
            <p:ph type="sldImg" idx="2"/>
          </p:nvPr>
        </p:nvSpPr>
        <p:spPr>
          <a:noFill/>
          <a:ln>
            <a:headEnd/>
            <a:tailEnd/>
          </a:ln>
        </p:spPr>
      </p:sp>
      <p:sp>
        <p:nvSpPr>
          <p:cNvPr id="62466" name="Google Shape;198;g13b83d16c99_0_219: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03;g13b83d16c99_0_227:notes"/>
          <p:cNvSpPr>
            <a:spLocks noGrp="1" noRot="1"/>
          </p:cNvSpPr>
          <p:nvPr>
            <p:ph type="sldImg" idx="2"/>
          </p:nvPr>
        </p:nvSpPr>
        <p:spPr>
          <a:noFill/>
          <a:ln>
            <a:headEnd/>
            <a:tailEnd/>
          </a:ln>
        </p:spPr>
      </p:sp>
      <p:sp>
        <p:nvSpPr>
          <p:cNvPr id="64514" name="Google Shape;204;g13b83d16c99_0_227: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63;g13b83d16c99_0_8:notes"/>
          <p:cNvSpPr>
            <a:spLocks noGrp="1" noRot="1"/>
          </p:cNvSpPr>
          <p:nvPr>
            <p:ph type="sldImg" idx="2"/>
          </p:nvPr>
        </p:nvSpPr>
        <p:spPr>
          <a:noFill/>
          <a:ln>
            <a:headEnd/>
            <a:tailEnd/>
          </a:ln>
        </p:spPr>
      </p:sp>
      <p:sp>
        <p:nvSpPr>
          <p:cNvPr id="19458" name="Google Shape;64;g13b83d16c99_0_8: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70;g13b83d16c99_0_16:notes"/>
          <p:cNvSpPr>
            <a:spLocks noGrp="1" noRot="1"/>
          </p:cNvSpPr>
          <p:nvPr>
            <p:ph type="sldImg" idx="2"/>
          </p:nvPr>
        </p:nvSpPr>
        <p:spPr>
          <a:noFill/>
          <a:ln>
            <a:headEnd/>
            <a:tailEnd/>
          </a:ln>
        </p:spPr>
      </p:sp>
      <p:sp>
        <p:nvSpPr>
          <p:cNvPr id="21506" name="Google Shape;71;g13b83d16c99_0_16: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77;g13b83d16c99_0_19:notes"/>
          <p:cNvSpPr>
            <a:spLocks noGrp="1" noRot="1"/>
          </p:cNvSpPr>
          <p:nvPr>
            <p:ph type="sldImg" idx="2"/>
          </p:nvPr>
        </p:nvSpPr>
        <p:spPr>
          <a:noFill/>
          <a:ln>
            <a:headEnd/>
            <a:tailEnd/>
          </a:ln>
        </p:spPr>
      </p:sp>
      <p:sp>
        <p:nvSpPr>
          <p:cNvPr id="23554" name="Google Shape;78;g13b83d16c99_0_19: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84;g13b83d16c99_0_25:notes"/>
          <p:cNvSpPr>
            <a:spLocks noGrp="1" noRot="1"/>
          </p:cNvSpPr>
          <p:nvPr>
            <p:ph type="sldImg" idx="2"/>
          </p:nvPr>
        </p:nvSpPr>
        <p:spPr>
          <a:noFill/>
          <a:ln>
            <a:headEnd/>
            <a:tailEnd/>
          </a:ln>
        </p:spPr>
      </p:sp>
      <p:sp>
        <p:nvSpPr>
          <p:cNvPr id="25602" name="Google Shape;85;g13b83d16c99_0_25: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91;g13b83d16c99_0_22:notes"/>
          <p:cNvSpPr>
            <a:spLocks noGrp="1" noRot="1"/>
          </p:cNvSpPr>
          <p:nvPr>
            <p:ph type="sldImg" idx="2"/>
          </p:nvPr>
        </p:nvSpPr>
        <p:spPr>
          <a:noFill/>
          <a:ln>
            <a:headEnd/>
            <a:tailEnd/>
          </a:ln>
        </p:spPr>
      </p:sp>
      <p:sp>
        <p:nvSpPr>
          <p:cNvPr id="27650" name="Google Shape;92;g13b83d16c99_0_22: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98;g13b83d16c99_0_28:notes"/>
          <p:cNvSpPr>
            <a:spLocks noGrp="1" noRot="1"/>
          </p:cNvSpPr>
          <p:nvPr>
            <p:ph type="sldImg" idx="2"/>
          </p:nvPr>
        </p:nvSpPr>
        <p:spPr>
          <a:noFill/>
          <a:ln>
            <a:headEnd/>
            <a:tailEnd/>
          </a:ln>
        </p:spPr>
      </p:sp>
      <p:sp>
        <p:nvSpPr>
          <p:cNvPr id="29698" name="Google Shape;99;g13b83d16c99_0_28: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05;g13b83d16c99_0_31:notes"/>
          <p:cNvSpPr>
            <a:spLocks noGrp="1" noRot="1"/>
          </p:cNvSpPr>
          <p:nvPr>
            <p:ph type="sldImg" idx="2"/>
          </p:nvPr>
        </p:nvSpPr>
        <p:spPr>
          <a:noFill/>
          <a:ln>
            <a:headEnd/>
            <a:tailEnd/>
          </a:ln>
        </p:spPr>
      </p:sp>
      <p:sp>
        <p:nvSpPr>
          <p:cNvPr id="31746" name="Google Shape;106;g13b83d16c99_0_31:notes"/>
          <p:cNvSpPr txBox="1">
            <a:spLocks noGrp="1"/>
          </p:cNvSpPr>
          <p:nvPr>
            <p:ph type="body" idx="1"/>
          </p:nvPr>
        </p:nvSpPr>
        <p:spPr>
          <a:ln/>
        </p:spPr>
        <p:txBody>
          <a:bodyPr/>
          <a:lstStyle/>
          <a:p>
            <a:pPr marL="0" indent="0" eaLnBrk="1" hangingPunct="1">
              <a:buSzPts val="1100"/>
            </a:pPr>
            <a:endParaRPr lang="it-IT"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522242"/>
            <a:ext cx="17041200" cy="4196400"/>
          </a:xfrm>
          <a:prstGeom prst="rect">
            <a:avLst/>
          </a:prstGeom>
        </p:spPr>
        <p:txBody>
          <a:bodyPr spcFirstLastPara="1" anchor="b">
            <a:norm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endParaRPr/>
          </a:p>
        </p:txBody>
      </p:sp>
      <p:sp>
        <p:nvSpPr>
          <p:cNvPr id="11" name="Google Shape;11;p2"/>
          <p:cNvSpPr txBox="1">
            <a:spLocks noGrp="1"/>
          </p:cNvSpPr>
          <p:nvPr>
            <p:ph type="subTitle" idx="1"/>
          </p:nvPr>
        </p:nvSpPr>
        <p:spPr>
          <a:xfrm>
            <a:off x="623400" y="5794211"/>
            <a:ext cx="17041200" cy="1620300"/>
          </a:xfrm>
          <a:prstGeom prst="rect">
            <a:avLst/>
          </a:prstGeom>
        </p:spPr>
        <p:txBody>
          <a:bodyPr spcFirstLastPara="1">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623400" y="2261411"/>
            <a:ext cx="17041200" cy="4014300"/>
          </a:xfrm>
          <a:prstGeom prst="rect">
            <a:avLst/>
          </a:prstGeom>
        </p:spPr>
        <p:txBody>
          <a:bodyPr spcFirstLastPara="1" anchor="b">
            <a:normAutofit/>
          </a:bodyPr>
          <a:lstStyle>
            <a:lvl1pPr lvl="0" algn="ctr">
              <a:spcBef>
                <a:spcPts val="0"/>
              </a:spcBef>
              <a:spcAft>
                <a:spcPts val="0"/>
              </a:spcAft>
              <a:buSzPts val="24200"/>
              <a:buNone/>
              <a:defRPr sz="24200"/>
            </a:lvl1pPr>
            <a:lvl2pPr lvl="1" algn="ctr">
              <a:spcBef>
                <a:spcPts val="0"/>
              </a:spcBef>
              <a:spcAft>
                <a:spcPts val="0"/>
              </a:spcAft>
              <a:buSzPts val="24200"/>
              <a:buNone/>
              <a:defRPr sz="24200"/>
            </a:lvl2pPr>
            <a:lvl3pPr lvl="2" algn="ctr">
              <a:spcBef>
                <a:spcPts val="0"/>
              </a:spcBef>
              <a:spcAft>
                <a:spcPts val="0"/>
              </a:spcAft>
              <a:buSzPts val="24200"/>
              <a:buNone/>
              <a:defRPr sz="24200"/>
            </a:lvl3pPr>
            <a:lvl4pPr lvl="3" algn="ctr">
              <a:spcBef>
                <a:spcPts val="0"/>
              </a:spcBef>
              <a:spcAft>
                <a:spcPts val="0"/>
              </a:spcAft>
              <a:buSzPts val="24200"/>
              <a:buNone/>
              <a:defRPr sz="24200"/>
            </a:lvl4pPr>
            <a:lvl5pPr lvl="4" algn="ctr">
              <a:spcBef>
                <a:spcPts val="0"/>
              </a:spcBef>
              <a:spcAft>
                <a:spcPts val="0"/>
              </a:spcAft>
              <a:buSzPts val="24200"/>
              <a:buNone/>
              <a:defRPr sz="24200"/>
            </a:lvl5pPr>
            <a:lvl6pPr lvl="5" algn="ctr">
              <a:spcBef>
                <a:spcPts val="0"/>
              </a:spcBef>
              <a:spcAft>
                <a:spcPts val="0"/>
              </a:spcAft>
              <a:buSzPts val="24200"/>
              <a:buNone/>
              <a:defRPr sz="24200"/>
            </a:lvl6pPr>
            <a:lvl7pPr lvl="6" algn="ctr">
              <a:spcBef>
                <a:spcPts val="0"/>
              </a:spcBef>
              <a:spcAft>
                <a:spcPts val="0"/>
              </a:spcAft>
              <a:buSzPts val="24200"/>
              <a:buNone/>
              <a:defRPr sz="24200"/>
            </a:lvl7pPr>
            <a:lvl8pPr lvl="7" algn="ctr">
              <a:spcBef>
                <a:spcPts val="0"/>
              </a:spcBef>
              <a:spcAft>
                <a:spcPts val="0"/>
              </a:spcAft>
              <a:buSzPts val="24200"/>
              <a:buNone/>
              <a:defRPr sz="24200"/>
            </a:lvl8pPr>
            <a:lvl9pPr lvl="8" algn="ctr">
              <a:spcBef>
                <a:spcPts val="0"/>
              </a:spcBef>
              <a:spcAft>
                <a:spcPts val="0"/>
              </a:spcAft>
              <a:buSzPts val="24200"/>
              <a:buNone/>
              <a:defRPr sz="24200"/>
            </a:lvl9pPr>
          </a:lstStyle>
          <a:p>
            <a:r>
              <a:rPr lang="it-IT"/>
              <a:t>Fare clic per modificare lo stile del titolo</a:t>
            </a:r>
            <a:endParaRPr/>
          </a:p>
        </p:txBody>
      </p:sp>
      <p:sp>
        <p:nvSpPr>
          <p:cNvPr id="46" name="Google Shape;46;p11"/>
          <p:cNvSpPr txBox="1">
            <a:spLocks noGrp="1"/>
          </p:cNvSpPr>
          <p:nvPr>
            <p:ph type="body" idx="1"/>
          </p:nvPr>
        </p:nvSpPr>
        <p:spPr>
          <a:xfrm>
            <a:off x="623400" y="6444549"/>
            <a:ext cx="17041200" cy="2659500"/>
          </a:xfrm>
          <a:prstGeom prst="rect">
            <a:avLst/>
          </a:prstGeom>
        </p:spPr>
        <p:txBody>
          <a:bodyPr spcFirstLastPara="1">
            <a:normAutofit/>
          </a:bodyPr>
          <a:lstStyle>
            <a:lvl1pPr marL="457200" lvl="0" indent="-457200" algn="ctr">
              <a:spcBef>
                <a:spcPts val="0"/>
              </a:spcBef>
              <a:spcAft>
                <a:spcPts val="0"/>
              </a:spcAft>
              <a:buSzPts val="3600"/>
              <a:buChar char="●"/>
              <a:defRPr/>
            </a:lvl1pPr>
            <a:lvl2pPr marL="914400" lvl="1" indent="-406400" algn="ctr">
              <a:spcBef>
                <a:spcPts val="0"/>
              </a:spcBef>
              <a:spcAft>
                <a:spcPts val="0"/>
              </a:spcAft>
              <a:buSzPts val="2800"/>
              <a:buChar char="○"/>
              <a:defRPr/>
            </a:lvl2pPr>
            <a:lvl3pPr marL="1371600" lvl="2" indent="-406400" algn="ctr">
              <a:spcBef>
                <a:spcPts val="0"/>
              </a:spcBef>
              <a:spcAft>
                <a:spcPts val="0"/>
              </a:spcAft>
              <a:buSzPts val="2800"/>
              <a:buChar char="■"/>
              <a:defRPr/>
            </a:lvl3pPr>
            <a:lvl4pPr marL="1828800" lvl="3" indent="-406400" algn="ctr">
              <a:spcBef>
                <a:spcPts val="0"/>
              </a:spcBef>
              <a:spcAft>
                <a:spcPts val="0"/>
              </a:spcAft>
              <a:buSzPts val="2800"/>
              <a:buChar char="●"/>
              <a:defRPr/>
            </a:lvl4pPr>
            <a:lvl5pPr marL="2286000" lvl="4" indent="-406400" algn="ctr">
              <a:spcBef>
                <a:spcPts val="0"/>
              </a:spcBef>
              <a:spcAft>
                <a:spcPts val="0"/>
              </a:spcAft>
              <a:buSzPts val="2800"/>
              <a:buChar char="○"/>
              <a:defRPr/>
            </a:lvl5pPr>
            <a:lvl6pPr marL="2743200" lvl="5" indent="-406400" algn="ctr">
              <a:spcBef>
                <a:spcPts val="0"/>
              </a:spcBef>
              <a:spcAft>
                <a:spcPts val="0"/>
              </a:spcAft>
              <a:buSzPts val="2800"/>
              <a:buChar char="■"/>
              <a:defRPr/>
            </a:lvl6pPr>
            <a:lvl7pPr marL="3200400" lvl="6" indent="-406400" algn="ctr">
              <a:spcBef>
                <a:spcPts val="0"/>
              </a:spcBef>
              <a:spcAft>
                <a:spcPts val="0"/>
              </a:spcAft>
              <a:buSzPts val="2800"/>
              <a:buChar char="●"/>
              <a:defRPr/>
            </a:lvl7pPr>
            <a:lvl8pPr marL="3657600" lvl="7" indent="-406400" algn="ctr">
              <a:spcBef>
                <a:spcPts val="0"/>
              </a:spcBef>
              <a:spcAft>
                <a:spcPts val="0"/>
              </a:spcAft>
              <a:buSzPts val="2800"/>
              <a:buChar char="○"/>
              <a:defRPr/>
            </a:lvl8pPr>
            <a:lvl9pPr marL="4114800" lvl="8" indent="-406400" algn="ctr">
              <a:spcBef>
                <a:spcPts val="0"/>
              </a:spcBef>
              <a:spcAft>
                <a:spcPts val="0"/>
              </a:spcAft>
              <a:buSzPts val="2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97293"/>
            <a:ext cx="17041200" cy="1721100"/>
          </a:xfrm>
          <a:prstGeom prst="rect">
            <a:avLst/>
          </a:prstGeom>
        </p:spPr>
        <p:txBody>
          <a:bodyPr spcFirstLastPara="1" anchor="ctr">
            <a:normAutofit/>
          </a:bodyPr>
          <a:lstStyle>
            <a:lvl1pPr lvl="0" algn="ctr">
              <a:spcBef>
                <a:spcPts val="0"/>
              </a:spcBef>
              <a:spcAft>
                <a:spcPts val="0"/>
              </a:spcAft>
              <a:buSzPts val="7300"/>
              <a:buNone/>
              <a:defRPr sz="7300"/>
            </a:lvl1pPr>
            <a:lvl2pPr lvl="1" algn="ctr">
              <a:spcBef>
                <a:spcPts val="0"/>
              </a:spcBef>
              <a:spcAft>
                <a:spcPts val="0"/>
              </a:spcAft>
              <a:buSzPts val="7300"/>
              <a:buNone/>
              <a:defRPr sz="7300"/>
            </a:lvl2pPr>
            <a:lvl3pPr lvl="2" algn="ctr">
              <a:spcBef>
                <a:spcPts val="0"/>
              </a:spcBef>
              <a:spcAft>
                <a:spcPts val="0"/>
              </a:spcAft>
              <a:buSzPts val="7300"/>
              <a:buNone/>
              <a:defRPr sz="7300"/>
            </a:lvl3pPr>
            <a:lvl4pPr lvl="3" algn="ctr">
              <a:spcBef>
                <a:spcPts val="0"/>
              </a:spcBef>
              <a:spcAft>
                <a:spcPts val="0"/>
              </a:spcAft>
              <a:buSzPts val="7300"/>
              <a:buNone/>
              <a:defRPr sz="7300"/>
            </a:lvl4pPr>
            <a:lvl5pPr lvl="4" algn="ctr">
              <a:spcBef>
                <a:spcPts val="0"/>
              </a:spcBef>
              <a:spcAft>
                <a:spcPts val="0"/>
              </a:spcAft>
              <a:buSzPts val="7300"/>
              <a:buNone/>
              <a:defRPr sz="7300"/>
            </a:lvl5pPr>
            <a:lvl6pPr lvl="5" algn="ctr">
              <a:spcBef>
                <a:spcPts val="0"/>
              </a:spcBef>
              <a:spcAft>
                <a:spcPts val="0"/>
              </a:spcAft>
              <a:buSzPts val="7300"/>
              <a:buNone/>
              <a:defRPr sz="7300"/>
            </a:lvl6pPr>
            <a:lvl7pPr lvl="6" algn="ctr">
              <a:spcBef>
                <a:spcPts val="0"/>
              </a:spcBef>
              <a:spcAft>
                <a:spcPts val="0"/>
              </a:spcAft>
              <a:buSzPts val="7300"/>
              <a:buNone/>
              <a:defRPr sz="7300"/>
            </a:lvl7pPr>
            <a:lvl8pPr lvl="7" algn="ctr">
              <a:spcBef>
                <a:spcPts val="0"/>
              </a:spcBef>
              <a:spcAft>
                <a:spcPts val="0"/>
              </a:spcAft>
              <a:buSzPts val="7300"/>
              <a:buNone/>
              <a:defRPr sz="7300"/>
            </a:lvl8pPr>
            <a:lvl9pPr lvl="8" algn="ctr">
              <a:spcBef>
                <a:spcPts val="0"/>
              </a:spcBef>
              <a:spcAft>
                <a:spcPts val="0"/>
              </a:spcAft>
              <a:buSzPts val="7300"/>
              <a:buNone/>
              <a:defRPr sz="7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8" name="Google Shape;18;p4"/>
          <p:cNvSpPr txBox="1">
            <a:spLocks noGrp="1"/>
          </p:cNvSpPr>
          <p:nvPr>
            <p:ph type="body" idx="1"/>
          </p:nvPr>
        </p:nvSpPr>
        <p:spPr>
          <a:xfrm>
            <a:off x="623400" y="2356171"/>
            <a:ext cx="17041200" cy="6984600"/>
          </a:xfrm>
          <a:prstGeom prst="rect">
            <a:avLst/>
          </a:prstGeom>
        </p:spPr>
        <p:txBody>
          <a:bodyPr spcFirstLastPara="1">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5"/>
          <p:cNvSpPr txBox="1">
            <a:spLocks noGrp="1"/>
          </p:cNvSpPr>
          <p:nvPr>
            <p:ph type="body" idx="1"/>
          </p:nvPr>
        </p:nvSpPr>
        <p:spPr>
          <a:xfrm>
            <a:off x="623400" y="2356171"/>
            <a:ext cx="7999800" cy="6984600"/>
          </a:xfrm>
          <a:prstGeom prst="rect">
            <a:avLst/>
          </a:prstGeom>
        </p:spPr>
        <p:txBody>
          <a:bodyPr spcFirstLastPara="1">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p5"/>
          <p:cNvSpPr txBox="1">
            <a:spLocks noGrp="1"/>
          </p:cNvSpPr>
          <p:nvPr>
            <p:ph type="body" idx="2"/>
          </p:nvPr>
        </p:nvSpPr>
        <p:spPr>
          <a:xfrm>
            <a:off x="9664800" y="2356171"/>
            <a:ext cx="7999800" cy="6984600"/>
          </a:xfrm>
          <a:prstGeom prst="rect">
            <a:avLst/>
          </a:prstGeom>
        </p:spPr>
        <p:txBody>
          <a:bodyPr spcFirstLastPara="1">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909829"/>
            <a:ext cx="17041200" cy="1170900"/>
          </a:xfrm>
          <a:prstGeom prst="rect">
            <a:avLst/>
          </a:prstGeom>
        </p:spPr>
        <p:txBody>
          <a:bodyPr spcFirstLastPara="1">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35893"/>
            <a:ext cx="5616000" cy="1545000"/>
          </a:xfrm>
          <a:prstGeom prst="rect">
            <a:avLst/>
          </a:prstGeom>
        </p:spPr>
        <p:txBody>
          <a:bodyPr spcFirstLastPara="1" anchor="b">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p7"/>
          <p:cNvSpPr txBox="1">
            <a:spLocks noGrp="1"/>
          </p:cNvSpPr>
          <p:nvPr>
            <p:ph type="body" idx="1"/>
          </p:nvPr>
        </p:nvSpPr>
        <p:spPr>
          <a:xfrm>
            <a:off x="623400" y="2840960"/>
            <a:ext cx="5616000" cy="6500100"/>
          </a:xfrm>
          <a:prstGeom prst="rect">
            <a:avLst/>
          </a:prstGeom>
        </p:spPr>
        <p:txBody>
          <a:bodyPr spcFirstLastPara="1">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20307"/>
            <a:ext cx="12735600" cy="8363400"/>
          </a:xfrm>
          <a:prstGeom prst="rect">
            <a:avLst/>
          </a:prstGeom>
        </p:spPr>
        <p:txBody>
          <a:bodyPr spcFirstLastPara="1" anchor="ctr">
            <a:normAutofit/>
          </a:bodyPr>
          <a:lstStyle>
            <a:lvl1pPr lvl="0">
              <a:spcBef>
                <a:spcPts val="0"/>
              </a:spcBef>
              <a:spcAft>
                <a:spcPts val="0"/>
              </a:spcAft>
              <a:buSzPts val="9700"/>
              <a:buNone/>
              <a:defRPr sz="97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9144000" y="0"/>
            <a:ext cx="9144000" cy="10515600"/>
          </a:xfrm>
          <a:prstGeom prst="rect">
            <a:avLst/>
          </a:prstGeom>
          <a:solidFill>
            <a:schemeClr val="tx2"/>
          </a:solidFill>
          <a:ln w="9525">
            <a:noFill/>
            <a:miter lim="800000"/>
            <a:headEnd/>
            <a:tailEnd/>
          </a:ln>
        </p:spPr>
        <p:txBody>
          <a:bodyPr lIns="184200" tIns="184200" rIns="184200" bIns="184200" anchor="ctr"/>
          <a:lstStyle/>
          <a:p>
            <a:pPr>
              <a:buClr>
                <a:srgbClr val="000000"/>
              </a:buClr>
              <a:buFont typeface="Arial" charset="0"/>
              <a:buNone/>
            </a:pPr>
            <a:endParaRPr lang="it-IT"/>
          </a:p>
        </p:txBody>
      </p:sp>
      <p:sp>
        <p:nvSpPr>
          <p:cNvPr id="37" name="Google Shape;37;p9"/>
          <p:cNvSpPr txBox="1">
            <a:spLocks noGrp="1"/>
          </p:cNvSpPr>
          <p:nvPr>
            <p:ph type="title"/>
          </p:nvPr>
        </p:nvSpPr>
        <p:spPr>
          <a:xfrm>
            <a:off x="531000" y="2521158"/>
            <a:ext cx="8090400" cy="3030600"/>
          </a:xfrm>
          <a:prstGeom prst="rect">
            <a:avLst/>
          </a:prstGeom>
        </p:spPr>
        <p:txBody>
          <a:bodyPr spcFirstLastPara="1" anchor="b">
            <a:norm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endParaRPr/>
          </a:p>
        </p:txBody>
      </p:sp>
      <p:sp>
        <p:nvSpPr>
          <p:cNvPr id="38" name="Google Shape;38;p9"/>
          <p:cNvSpPr txBox="1">
            <a:spLocks noGrp="1"/>
          </p:cNvSpPr>
          <p:nvPr>
            <p:ph type="subTitle" idx="1"/>
          </p:nvPr>
        </p:nvSpPr>
        <p:spPr>
          <a:xfrm>
            <a:off x="531000" y="5730731"/>
            <a:ext cx="8090400" cy="2525100"/>
          </a:xfrm>
          <a:prstGeom prst="rect">
            <a:avLst/>
          </a:prstGeom>
        </p:spPr>
        <p:txBody>
          <a:bodyPr spcFirstLastPara="1">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body" idx="2"/>
          </p:nvPr>
        </p:nvSpPr>
        <p:spPr>
          <a:xfrm>
            <a:off x="9879000" y="1480331"/>
            <a:ext cx="7674000" cy="7554300"/>
          </a:xfrm>
          <a:prstGeom prst="rect">
            <a:avLst/>
          </a:prstGeom>
        </p:spPr>
        <p:txBody>
          <a:bodyPr spcFirstLastPara="1" anchor="ctr">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
        <p:nvSpPr>
          <p:cNvPr id="6" name="Google Shape;40;p9"/>
          <p:cNvSpPr txBox="1">
            <a:spLocks noGrp="1"/>
          </p:cNvSpPr>
          <p:nvPr>
            <p:ph type="sldNum" idx="10"/>
          </p:nvPr>
        </p:nvSpPr>
        <p:spPr bwMode="auto">
          <a:xfrm>
            <a:off x="16944975" y="9532938"/>
            <a:ext cx="1096963" cy="804862"/>
          </a:xfrm>
          <a:prstGeom prst="rect">
            <a:avLst/>
          </a:prstGeom>
          <a:noFill/>
          <a:ln>
            <a:miter lim="800000"/>
            <a:headEnd/>
            <a:tailEnd/>
          </a:ln>
        </p:spPr>
        <p:txBody>
          <a:bodyPr vert="horz" wrap="square" lIns="184200" tIns="184200" rIns="184200" bIns="184200" numCol="1" anchor="ctr" anchorCtr="0" compatLnSpc="1">
            <a:prstTxWarp prst="textNoShape">
              <a:avLst/>
            </a:prstTxWarp>
          </a:bodyPr>
          <a:lstStyle>
            <a:lvl1pPr algn="r">
              <a:buClr>
                <a:srgbClr val="000000"/>
              </a:buClr>
              <a:buFont typeface="Arial" charset="0"/>
              <a:buNone/>
              <a:defRPr sz="2000">
                <a:solidFill>
                  <a:srgbClr val="595959"/>
                </a:solidFill>
              </a:defRPr>
            </a:lvl1pPr>
          </a:lstStyle>
          <a:p>
            <a:fld id="{11F4B18F-969A-45DB-BD68-F069F79F41F7}"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649176"/>
            <a:ext cx="11997600" cy="1237200"/>
          </a:xfrm>
          <a:prstGeom prst="rect">
            <a:avLst/>
          </a:prstGeom>
        </p:spPr>
        <p:txBody>
          <a:bodyPr spcFirstLastPara="1" anchor="ctr">
            <a:normAutofit/>
          </a:bodyPr>
          <a:lstStyle>
            <a:lvl1pPr marL="457200" lvl="0" indent="-228600">
              <a:lnSpc>
                <a:spcPct val="100000"/>
              </a:lnSpc>
              <a:spcBef>
                <a:spcPts val="0"/>
              </a:spcBef>
              <a:spcAft>
                <a:spcPts val="0"/>
              </a:spcAft>
              <a:buSzPts val="36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23888" y="909638"/>
            <a:ext cx="17040225" cy="1171575"/>
          </a:xfrm>
          <a:prstGeom prst="rect">
            <a:avLst/>
          </a:prstGeom>
          <a:noFill/>
          <a:ln w="9525">
            <a:noFill/>
            <a:miter lim="800000"/>
            <a:headEnd/>
            <a:tailEnd/>
          </a:ln>
        </p:spPr>
        <p:txBody>
          <a:bodyPr vert="horz" wrap="square" lIns="184200" tIns="184200" rIns="184200" bIns="184200" numCol="1" anchor="t" anchorCtr="0" compatLnSpc="1">
            <a:prstTxWarp prst="textNoShape">
              <a:avLst/>
            </a:prstTxWarp>
          </a:bodyPr>
          <a:lstStyle/>
          <a:p>
            <a:pPr lvl="0"/>
            <a:endParaRPr lang="it-IT" smtClean="0">
              <a:sym typeface="Arial" charset="0"/>
            </a:endParaRPr>
          </a:p>
        </p:txBody>
      </p:sp>
      <p:sp>
        <p:nvSpPr>
          <p:cNvPr id="1027" name="Google Shape;7;p1"/>
          <p:cNvSpPr txBox="1">
            <a:spLocks noGrp="1"/>
          </p:cNvSpPr>
          <p:nvPr>
            <p:ph type="body" idx="1"/>
          </p:nvPr>
        </p:nvSpPr>
        <p:spPr bwMode="auto">
          <a:xfrm>
            <a:off x="623888" y="2355850"/>
            <a:ext cx="17040225" cy="6985000"/>
          </a:xfrm>
          <a:prstGeom prst="rect">
            <a:avLst/>
          </a:prstGeom>
          <a:noFill/>
          <a:ln w="9525">
            <a:noFill/>
            <a:miter lim="800000"/>
            <a:headEnd/>
            <a:tailEnd/>
          </a:ln>
        </p:spPr>
        <p:txBody>
          <a:bodyPr vert="horz" wrap="square" lIns="184200" tIns="184200" rIns="184200" bIns="184200" numCol="1" anchor="t" anchorCtr="0" compatLnSpc="1">
            <a:prstTxWarp prst="textNoShape">
              <a:avLst/>
            </a:prstTxWarp>
          </a:bodyPr>
          <a:lstStyle/>
          <a:p>
            <a:pPr lvl="0"/>
            <a:endParaRPr lang="it-IT" smtClean="0">
              <a:sym typeface="Arial" charset="0"/>
            </a:endParaRPr>
          </a:p>
        </p:txBody>
      </p:sp>
      <p:sp>
        <p:nvSpPr>
          <p:cNvPr id="1028" name="Google Shape;8;p1"/>
          <p:cNvSpPr txBox="1">
            <a:spLocks noGrp="1"/>
          </p:cNvSpPr>
          <p:nvPr/>
        </p:nvSpPr>
        <p:spPr bwMode="auto">
          <a:xfrm>
            <a:off x="16944975" y="9532938"/>
            <a:ext cx="1096963" cy="804862"/>
          </a:xfrm>
          <a:prstGeom prst="rect">
            <a:avLst/>
          </a:prstGeom>
          <a:noFill/>
          <a:ln w="9525">
            <a:noFill/>
            <a:miter lim="800000"/>
            <a:headEnd/>
            <a:tailEnd/>
          </a:ln>
        </p:spPr>
        <p:txBody>
          <a:bodyPr lIns="184200" tIns="184200" rIns="184200" bIns="184200" anchor="ctr"/>
          <a:lstStyle/>
          <a:p>
            <a:pPr algn="r">
              <a:buClr>
                <a:srgbClr val="000000"/>
              </a:buClr>
              <a:buFont typeface="Arial" charset="0"/>
              <a:buNone/>
            </a:pPr>
            <a:fld id="{37FAF964-632E-4C20-99F5-A4F6B49D36DF}" type="slidenum">
              <a:rPr lang="it-IT" sz="2000">
                <a:solidFill>
                  <a:srgbClr val="595959"/>
                </a:solidFill>
              </a:rPr>
              <a:pPr algn="r">
                <a:buClr>
                  <a:srgbClr val="000000"/>
                </a:buClr>
                <a:buFont typeface="Arial" charset="0"/>
                <a:buNone/>
              </a:pPr>
              <a:t>‹N›</a:t>
            </a:fld>
            <a:endParaRPr lang="it-IT" sz="2000">
              <a:solidFill>
                <a:srgbClr val="595959"/>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71" r:id="rId8"/>
    <p:sldLayoutId id="2147483663" r:id="rId9"/>
    <p:sldLayoutId id="2147483662" r:id="rId10"/>
    <p:sldLayoutId id="214748366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hyperlink" Target="https://www.youtube.com/watch?v=jRkgGZ8-yyw" TargetMode="External"/><Relationship Id="rId18" Type="http://schemas.openxmlformats.org/officeDocument/2006/relationships/slide" Target="slide19.xml"/><Relationship Id="rId26" Type="http://schemas.openxmlformats.org/officeDocument/2006/relationships/slide" Target="slide23.xml"/><Relationship Id="rId3" Type="http://schemas.openxmlformats.org/officeDocument/2006/relationships/image" Target="../media/image20.jpeg"/><Relationship Id="rId21" Type="http://schemas.openxmlformats.org/officeDocument/2006/relationships/slide" Target="slide20.xml"/><Relationship Id="rId7" Type="http://schemas.openxmlformats.org/officeDocument/2006/relationships/slide" Target="slide13.xml"/><Relationship Id="rId12" Type="http://schemas.openxmlformats.org/officeDocument/2006/relationships/slide" Target="slide16.xml"/><Relationship Id="rId17" Type="http://schemas.openxmlformats.org/officeDocument/2006/relationships/hyperlink" Target="https://www.youtube.com/watch?v=OJkh69vPrLg" TargetMode="External"/><Relationship Id="rId25" Type="http://schemas.openxmlformats.org/officeDocument/2006/relationships/slide" Target="slide22.xml"/><Relationship Id="rId33" Type="http://schemas.openxmlformats.org/officeDocument/2006/relationships/hyperlink" Target="https://www.shapeamerica.org/standards/pe/upload/Grade-Level-Outcomes-for-K-12-Physical-Education.pdf" TargetMode="External"/><Relationship Id="rId2" Type="http://schemas.openxmlformats.org/officeDocument/2006/relationships/notesSlide" Target="../notesSlides/notesSlide11.xml"/><Relationship Id="rId16" Type="http://schemas.openxmlformats.org/officeDocument/2006/relationships/hyperlink" Target="https://www.youtube.com/watch?v=Z9JWY_8JRKA" TargetMode="External"/><Relationship Id="rId20" Type="http://schemas.openxmlformats.org/officeDocument/2006/relationships/hyperlink" Target="https://www.youtube.com/watch?v=0kGG3eOZal0" TargetMode="External"/><Relationship Id="rId29" Type="http://schemas.openxmlformats.org/officeDocument/2006/relationships/slide" Target="slide24.xml"/><Relationship Id="rId1" Type="http://schemas.openxmlformats.org/officeDocument/2006/relationships/slideLayout" Target="../slideLayouts/slideLayout11.xml"/><Relationship Id="rId6" Type="http://schemas.openxmlformats.org/officeDocument/2006/relationships/hyperlink" Target="https://www.youtube.com/watch?v=p_3GIMD_eY0" TargetMode="External"/><Relationship Id="rId11" Type="http://schemas.openxmlformats.org/officeDocument/2006/relationships/slide" Target="slide15.xml"/><Relationship Id="rId24" Type="http://schemas.openxmlformats.org/officeDocument/2006/relationships/hyperlink" Target="https://www.youtube.com/watch?v=3KYlmfGrh5A" TargetMode="External"/><Relationship Id="rId32" Type="http://schemas.openxmlformats.org/officeDocument/2006/relationships/hyperlink" Target="https://www.youtube.com/watch?v=LberKG5JILI" TargetMode="External"/><Relationship Id="rId5" Type="http://schemas.openxmlformats.org/officeDocument/2006/relationships/hyperlink" Target="https://www.youtube.com/watch?v=Ck-VxQObXBI&amp;t=463s" TargetMode="External"/><Relationship Id="rId15" Type="http://schemas.openxmlformats.org/officeDocument/2006/relationships/slide" Target="slide17.xml"/><Relationship Id="rId23" Type="http://schemas.openxmlformats.org/officeDocument/2006/relationships/hyperlink" Target="https://www.youtube.com/watch?v=tiEHuvQ4-xA" TargetMode="External"/><Relationship Id="rId28" Type="http://schemas.openxmlformats.org/officeDocument/2006/relationships/hyperlink" Target="https://www.youtube.com/watch?v=EjXAJuOLNeE" TargetMode="External"/><Relationship Id="rId10" Type="http://schemas.openxmlformats.org/officeDocument/2006/relationships/hyperlink" Target="https://www.youtube.com/watch?v=zC7_fRSHEls" TargetMode="External"/><Relationship Id="rId19" Type="http://schemas.openxmlformats.org/officeDocument/2006/relationships/hyperlink" Target="https://www.youtube.com/watch?v=wwTU4Ygdxps&amp;list=PLErMi4jOrg9R6PqqoDVlCjVIqHKhjSZtL&amp;index=3" TargetMode="External"/><Relationship Id="rId31" Type="http://schemas.openxmlformats.org/officeDocument/2006/relationships/hyperlink" Target="https://www.youtube.com/watch?v=oogVSXx63es" TargetMode="External"/><Relationship Id="rId4" Type="http://schemas.openxmlformats.org/officeDocument/2006/relationships/hyperlink" Target="https://www.youtube.com/watch?v=pPlFSqXnbls&amp;t=164s" TargetMode="External"/><Relationship Id="rId9" Type="http://schemas.openxmlformats.org/officeDocument/2006/relationships/hyperlink" Target="https://www.youtube.com/watch?v=GuNgVWEdhnc" TargetMode="External"/><Relationship Id="rId14" Type="http://schemas.openxmlformats.org/officeDocument/2006/relationships/hyperlink" Target="https://www.youtube.com/watch?v=XfrLXQ3Oob0" TargetMode="External"/><Relationship Id="rId22" Type="http://schemas.openxmlformats.org/officeDocument/2006/relationships/slide" Target="slide21.xml"/><Relationship Id="rId27" Type="http://schemas.openxmlformats.org/officeDocument/2006/relationships/hyperlink" Target="https://www.youtube.com/watch?v=s-D8JlR19QI" TargetMode="External"/><Relationship Id="rId30" Type="http://schemas.openxmlformats.org/officeDocument/2006/relationships/slide" Target="slide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jpeg"/><Relationship Id="rId7" Type="http://schemas.openxmlformats.org/officeDocument/2006/relationships/hyperlink" Target="https://www.youtube.com/watch?v=p_3GIMD_eY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youtube.com/watch?v=Ck-VxQObXBI&amp;t=463s" TargetMode="External"/><Relationship Id="rId5" Type="http://schemas.openxmlformats.org/officeDocument/2006/relationships/hyperlink" Target="https://www.youtube.com/watch?v=pPlFSqXnbls&amp;t=164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5.jpeg"/><Relationship Id="rId7" Type="http://schemas.openxmlformats.org/officeDocument/2006/relationships/hyperlink" Target="https://www.youtube.com/watch?v=zC7_fRSHEls"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youtube.com/watch?v=GuNgVWEdhnc" TargetMode="External"/><Relationship Id="rId5" Type="http://schemas.openxmlformats.org/officeDocument/2006/relationships/slide" Target="slide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jpeg"/><Relationship Id="rId7" Type="http://schemas.openxmlformats.org/officeDocument/2006/relationships/hyperlink" Target="https://www.youtube.com/watch?v=XfrLXQ3Oob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youtube.com/watch?v=jRkgGZ8-yyw" TargetMode="External"/><Relationship Id="rId5" Type="http://schemas.openxmlformats.org/officeDocument/2006/relationships/slide" Target="slide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9.jpeg"/><Relationship Id="rId7" Type="http://schemas.openxmlformats.org/officeDocument/2006/relationships/hyperlink" Target="https://www.youtube.com/watch?v=OJkh69vPrL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youtube.com/watch?v=Z9JWY_8JRKA" TargetMode="External"/><Relationship Id="rId5" Type="http://schemas.openxmlformats.org/officeDocument/2006/relationships/slide" Target="slide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1.jpeg"/><Relationship Id="rId7" Type="http://schemas.openxmlformats.org/officeDocument/2006/relationships/hyperlink" Target="https://www.youtube.com/watch?v=0kGG3eOZal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youtube.com/watch?v=wwTU4Ygdxps&amp;list=PLErMi4jOrg9R6PqqoDVlCjVIqHKhjSZtL&amp;index=3" TargetMode="External"/><Relationship Id="rId5" Type="http://schemas.openxmlformats.org/officeDocument/2006/relationships/slide" Target="slide1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3.jpeg"/><Relationship Id="rId7" Type="http://schemas.openxmlformats.org/officeDocument/2006/relationships/hyperlink" Target="https://www.youtube.com/watch?v=3KYlmfGrh5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www.youtube.com/watch?v=tiEHuvQ4-xA" TargetMode="External"/><Relationship Id="rId5" Type="http://schemas.openxmlformats.org/officeDocument/2006/relationships/slide" Target="slide2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youtube.com/watch?v=EjXAJuOLNe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youtube.com/watch?v=s-D8JlR19QI" TargetMode="External"/><Relationship Id="rId5" Type="http://schemas.openxmlformats.org/officeDocument/2006/relationships/slide" Target="slide2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youtube.com/watch?v=LberKG5JILI" TargetMode="External"/><Relationship Id="rId5" Type="http://schemas.openxmlformats.org/officeDocument/2006/relationships/hyperlink" Target="https://www.youtube.com/watch?v=oogVSXx63e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4" name="Google Shape;54;p13"/>
          <p:cNvPicPr>
            <a:picLocks noChangeArrowheads="1"/>
          </p:cNvPicPr>
          <p:nvPr/>
        </p:nvPicPr>
        <p:blipFill>
          <a:blip r:embed="rId4"/>
          <a:srcRect/>
          <a:stretch>
            <a:fillRect/>
          </a:stretch>
        </p:blipFill>
        <p:spPr bwMode="auto">
          <a:xfrm>
            <a:off x="877888" y="1743075"/>
            <a:ext cx="16532225" cy="70294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5" name="Google Shape;115;p22"/>
          <p:cNvPicPr>
            <a:picLocks noChangeArrowheads="1"/>
          </p:cNvPicPr>
          <p:nvPr/>
        </p:nvPicPr>
        <p:blipFill>
          <a:blip r:embed="rId4"/>
          <a:srcRect/>
          <a:stretch>
            <a:fillRect/>
          </a:stretch>
        </p:blipFill>
        <p:spPr bwMode="auto">
          <a:xfrm>
            <a:off x="719138" y="3517900"/>
            <a:ext cx="16733837" cy="3200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 name="Google Shape;120;p23"/>
          <p:cNvSpPr/>
          <p:nvPr/>
        </p:nvSpPr>
        <p:spPr>
          <a:xfrm>
            <a:off x="1841529" y="687575"/>
            <a:ext cx="14604957" cy="1052302"/>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Links to All Resources</a:t>
            </a:r>
          </a:p>
        </p:txBody>
      </p:sp>
      <p:sp>
        <p:nvSpPr>
          <p:cNvPr id="121" name="Google Shape;121;p23"/>
          <p:cNvSpPr txBox="1"/>
          <p:nvPr/>
        </p:nvSpPr>
        <p:spPr>
          <a:xfrm>
            <a:off x="623888" y="1935163"/>
            <a:ext cx="7999412" cy="7931150"/>
          </a:xfrm>
          <a:prstGeom prst="rect">
            <a:avLst/>
          </a:prstGeom>
          <a:noFill/>
          <a:ln>
            <a:noFill/>
          </a:ln>
        </p:spPr>
        <p:txBody>
          <a:bodyPr spcFirstLastPara="1" lIns="182850" tIns="182850" rIns="182850" bIns="182850">
            <a:normAutofit/>
          </a:bodyPr>
          <a:lstStyle/>
          <a:p>
            <a:pPr fontAlgn="auto">
              <a:spcBef>
                <a:spcPts val="0"/>
              </a:spcBef>
              <a:spcAft>
                <a:spcPts val="0"/>
              </a:spcAft>
              <a:buClr>
                <a:srgbClr val="000000"/>
              </a:buClr>
              <a:buFont typeface="Arial"/>
              <a:buNone/>
              <a:defRPr/>
            </a:pPr>
            <a:r>
              <a:rPr lang="en" sz="2000" kern="0">
                <a:latin typeface="Arial"/>
                <a:ea typeface="Arial"/>
                <a:cs typeface="Arial"/>
                <a:sym typeface="Arial"/>
              </a:rPr>
              <a:t>Day 1</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4"/>
              </a:rPr>
              <a:t>Dynamic Warm-Up - YouTube - Juice and Toya</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5"/>
              </a:rPr>
              <a:t>How to Play Flag Football - YouTube - Play Football</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6"/>
              </a:rPr>
              <a:t>How to Throw the Perfect Spiral - YouTube - Science Insider</a:t>
            </a:r>
            <a:endParaRPr sz="2000" kern="0">
              <a:solidFill>
                <a:srgbClr val="595959"/>
              </a:solidFill>
              <a:latin typeface="Arial"/>
              <a:ea typeface="Arial"/>
              <a:cs typeface="Arial"/>
              <a:sym typeface="Arial"/>
            </a:endParaRPr>
          </a:p>
          <a:p>
            <a:pPr marL="914400" indent="-355600" algn="ctr" fontAlgn="auto">
              <a:spcBef>
                <a:spcPts val="0"/>
              </a:spcBef>
              <a:spcAft>
                <a:spcPts val="0"/>
              </a:spcAft>
              <a:buClr>
                <a:schemeClr val="dk1"/>
              </a:buClr>
              <a:buSzPts val="2000"/>
              <a:buFont typeface="Arial"/>
              <a:buChar char="●"/>
              <a:defRPr/>
            </a:pPr>
            <a:r>
              <a:rPr lang="en" sz="2000" u="sng" kern="0">
                <a:solidFill>
                  <a:schemeClr val="hlink"/>
                </a:solidFill>
                <a:latin typeface="Arial"/>
                <a:ea typeface="Arial"/>
                <a:cs typeface="Arial"/>
                <a:sym typeface="Arial"/>
                <a:hlinkClick r:id="rId7" action="ppaction://hlinksldjump"/>
              </a:rPr>
              <a:t>Ultimate Foam Ball</a:t>
            </a:r>
            <a:endParaRPr sz="2000" kern="0">
              <a:solidFill>
                <a:schemeClr val="dk1"/>
              </a:solidFill>
              <a:latin typeface="Arial"/>
              <a:ea typeface="Arial"/>
              <a:cs typeface="Arial"/>
              <a:sym typeface="Arial"/>
            </a:endParaRPr>
          </a:p>
          <a:p>
            <a:pPr fontAlgn="auto">
              <a:spcBef>
                <a:spcPts val="0"/>
              </a:spcBef>
              <a:spcAft>
                <a:spcPts val="0"/>
              </a:spcAft>
              <a:buClr>
                <a:srgbClr val="000000"/>
              </a:buClr>
              <a:buFont typeface="Arial"/>
              <a:buNone/>
              <a:defRPr/>
            </a:pPr>
            <a:r>
              <a:rPr lang="en" sz="2000" kern="0">
                <a:latin typeface="Arial"/>
                <a:ea typeface="Arial"/>
                <a:cs typeface="Arial"/>
                <a:sym typeface="Arial"/>
              </a:rPr>
              <a:t>Day 2</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8" action="ppaction://hlinksldjump"/>
              </a:rPr>
              <a:t>Target Passing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9"/>
              </a:rPr>
              <a:t>Throwing a Spiral - YouTube - Dimes</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0"/>
              </a:rPr>
              <a:t>How to Properly Catch a Football - YouTube - Jaris Scott</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1" action="ppaction://hlinksldjump"/>
              </a:rPr>
              <a:t>Ultimate Football</a:t>
            </a:r>
            <a:endParaRPr sz="2000" kern="0">
              <a:latin typeface="Arial"/>
              <a:ea typeface="Arial"/>
              <a:cs typeface="Arial"/>
              <a:sym typeface="Arial"/>
            </a:endParaRPr>
          </a:p>
          <a:p>
            <a:pPr fontAlgn="auto">
              <a:spcBef>
                <a:spcPts val="0"/>
              </a:spcBef>
              <a:spcAft>
                <a:spcPts val="0"/>
              </a:spcAft>
              <a:buClr>
                <a:srgbClr val="000000"/>
              </a:buClr>
              <a:buFont typeface="Arial"/>
              <a:buNone/>
              <a:defRPr/>
            </a:pPr>
            <a:r>
              <a:rPr lang="en" sz="2000" kern="0">
                <a:latin typeface="Arial"/>
                <a:ea typeface="Arial"/>
                <a:cs typeface="Arial"/>
                <a:sym typeface="Arial"/>
              </a:rPr>
              <a:t>Day 3</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2" action="ppaction://hlinksldjump"/>
              </a:rPr>
              <a:t>Partner 10 Cone Challenge</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accent5"/>
                </a:solidFill>
                <a:latin typeface="Arial"/>
                <a:ea typeface="Arial"/>
                <a:cs typeface="Arial"/>
                <a:sym typeface="Arial"/>
                <a:hlinkClick r:id="rId13"/>
              </a:rPr>
              <a:t>How to Catch a Football - YouTube - AwesomenessTV</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4"/>
              </a:rPr>
              <a:t>Proper Flag Pulling - YouTube - Flag Football with Coach D</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5" action="ppaction://hlinksldjump"/>
              </a:rPr>
              <a:t>4 v 4 Short Sided Football</a:t>
            </a:r>
            <a:endParaRPr sz="2000" kern="0">
              <a:latin typeface="Arial"/>
              <a:ea typeface="Arial"/>
              <a:cs typeface="Arial"/>
              <a:sym typeface="Arial"/>
            </a:endParaRPr>
          </a:p>
          <a:p>
            <a:pPr fontAlgn="auto">
              <a:spcBef>
                <a:spcPts val="0"/>
              </a:spcBef>
              <a:spcAft>
                <a:spcPts val="0"/>
              </a:spcAft>
              <a:buClr>
                <a:srgbClr val="000000"/>
              </a:buClr>
              <a:buFont typeface="Arial"/>
              <a:buNone/>
              <a:defRPr/>
            </a:pPr>
            <a:r>
              <a:rPr lang="en" sz="2000" kern="0">
                <a:latin typeface="Arial"/>
                <a:ea typeface="Arial"/>
                <a:cs typeface="Arial"/>
                <a:sym typeface="Arial"/>
              </a:rPr>
              <a:t>Day 4</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kern="0">
                <a:latin typeface="Arial"/>
                <a:ea typeface="Arial"/>
                <a:cs typeface="Arial"/>
                <a:sym typeface="Arial"/>
              </a:rPr>
              <a:t>Flag Tag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6"/>
              </a:rPr>
              <a:t>Flag Pulling Drills - YouTube - NFL Flag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7"/>
              </a:rPr>
              <a:t>Zone Pass Defend - YouTube - Yougotmojo</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5" action="ppaction://hlinksldjump"/>
              </a:rPr>
              <a:t>4 v 4 Short Sided Football Tournament</a:t>
            </a:r>
            <a:endParaRPr sz="2000" kern="0">
              <a:latin typeface="Arial"/>
              <a:ea typeface="Arial"/>
              <a:cs typeface="Arial"/>
              <a:sym typeface="Arial"/>
            </a:endParaRPr>
          </a:p>
        </p:txBody>
      </p:sp>
      <p:sp>
        <p:nvSpPr>
          <p:cNvPr id="122" name="Google Shape;122;p23"/>
          <p:cNvSpPr txBox="1"/>
          <p:nvPr/>
        </p:nvSpPr>
        <p:spPr>
          <a:xfrm>
            <a:off x="9664700" y="1935163"/>
            <a:ext cx="7999413" cy="7124700"/>
          </a:xfrm>
          <a:prstGeom prst="rect">
            <a:avLst/>
          </a:prstGeom>
          <a:noFill/>
          <a:ln>
            <a:noFill/>
          </a:ln>
        </p:spPr>
        <p:txBody>
          <a:bodyPr spcFirstLastPara="1" lIns="182850" tIns="182850" rIns="182850" bIns="182850">
            <a:normAutofit lnSpcReduction="10000"/>
          </a:bodyPr>
          <a:lstStyle/>
          <a:p>
            <a:pPr fontAlgn="auto">
              <a:lnSpc>
                <a:spcPct val="115000"/>
              </a:lnSpc>
              <a:spcBef>
                <a:spcPts val="0"/>
              </a:spcBef>
              <a:spcAft>
                <a:spcPts val="0"/>
              </a:spcAft>
              <a:buClr>
                <a:srgbClr val="000000"/>
              </a:buClr>
              <a:buFont typeface="Arial"/>
              <a:buNone/>
              <a:defRPr/>
            </a:pPr>
            <a:r>
              <a:rPr lang="en" sz="2000" kern="0">
                <a:latin typeface="Arial"/>
                <a:ea typeface="Arial"/>
                <a:cs typeface="Arial"/>
                <a:sym typeface="Arial"/>
              </a:rPr>
              <a:t>Day 5</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8" action="ppaction://hlinksldjump"/>
              </a:rPr>
              <a:t>Pass and Catch Relay</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19"/>
              </a:rPr>
              <a:t>Angle of Pursuit - YouTube - NFL Flag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0"/>
              </a:rPr>
              <a:t>Running Back Drills - YouTube - NFL Flag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1" action="ppaction://hlinksldjump"/>
              </a:rPr>
              <a:t>4 to Score</a:t>
            </a:r>
            <a:endParaRPr sz="2000" kern="0">
              <a:latin typeface="Arial"/>
              <a:ea typeface="Arial"/>
              <a:cs typeface="Arial"/>
              <a:sym typeface="Arial"/>
            </a:endParaRPr>
          </a:p>
          <a:p>
            <a:pPr fontAlgn="auto">
              <a:lnSpc>
                <a:spcPct val="115000"/>
              </a:lnSpc>
              <a:spcBef>
                <a:spcPts val="0"/>
              </a:spcBef>
              <a:spcAft>
                <a:spcPts val="0"/>
              </a:spcAft>
              <a:buClr>
                <a:srgbClr val="000000"/>
              </a:buClr>
              <a:buFont typeface="Arial"/>
              <a:buNone/>
              <a:defRPr/>
            </a:pPr>
            <a:r>
              <a:rPr lang="en" sz="2000" kern="0">
                <a:latin typeface="Arial"/>
                <a:ea typeface="Arial"/>
                <a:cs typeface="Arial"/>
                <a:sym typeface="Arial"/>
              </a:rPr>
              <a:t>Day 6</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22" action="ppaction://hlinksldjump"/>
              </a:rPr>
              <a:t>1 v 1 - Run and Pull</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23"/>
              </a:rPr>
              <a:t>Running Back Moves to Score - YouTube - Flag Football with Coach D</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4"/>
              </a:rPr>
              <a:t>Wide Receiver Drills - YouTube - NFL Flag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5" action="ppaction://hlinksldjump"/>
              </a:rPr>
              <a:t>One to Win It</a:t>
            </a:r>
            <a:endParaRPr sz="2000" kern="0">
              <a:latin typeface="Arial"/>
              <a:ea typeface="Arial"/>
              <a:cs typeface="Arial"/>
              <a:sym typeface="Arial"/>
            </a:endParaRPr>
          </a:p>
          <a:p>
            <a:pPr fontAlgn="auto">
              <a:lnSpc>
                <a:spcPct val="115000"/>
              </a:lnSpc>
              <a:spcBef>
                <a:spcPts val="0"/>
              </a:spcBef>
              <a:spcAft>
                <a:spcPts val="0"/>
              </a:spcAft>
              <a:buClr>
                <a:srgbClr val="000000"/>
              </a:buClr>
              <a:buFont typeface="Arial"/>
              <a:buNone/>
              <a:defRPr/>
            </a:pPr>
            <a:r>
              <a:rPr lang="en" sz="2000" kern="0">
                <a:latin typeface="Arial"/>
                <a:ea typeface="Arial"/>
                <a:cs typeface="Arial"/>
                <a:sym typeface="Arial"/>
              </a:rPr>
              <a:t>Day 7</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26" action="ppaction://hlinksldjump"/>
              </a:rPr>
              <a:t>1 v 1 - Pass and Pull</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27"/>
              </a:rPr>
              <a:t>Passing and Route Running Drill - YouTube - Flag Football with Coach D</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8"/>
              </a:rPr>
              <a:t>Partner Punting - YouTube - NFL Flag</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9" action="ppaction://hlinksldjump"/>
              </a:rPr>
              <a:t>7 v 7 Flag Football</a:t>
            </a:r>
            <a:endParaRPr sz="2000" kern="0">
              <a:latin typeface="Arial"/>
              <a:ea typeface="Arial"/>
              <a:cs typeface="Arial"/>
              <a:sym typeface="Arial"/>
            </a:endParaRPr>
          </a:p>
          <a:p>
            <a:pPr fontAlgn="auto">
              <a:lnSpc>
                <a:spcPct val="115000"/>
              </a:lnSpc>
              <a:spcBef>
                <a:spcPts val="0"/>
              </a:spcBef>
              <a:spcAft>
                <a:spcPts val="0"/>
              </a:spcAft>
              <a:buClr>
                <a:srgbClr val="000000"/>
              </a:buClr>
              <a:buFont typeface="Arial"/>
              <a:buNone/>
              <a:defRPr/>
            </a:pPr>
            <a:r>
              <a:rPr lang="en" sz="2000" kern="0">
                <a:latin typeface="Arial"/>
                <a:ea typeface="Arial"/>
                <a:cs typeface="Arial"/>
                <a:sym typeface="Arial"/>
              </a:rPr>
              <a:t>Day 8</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30" action="ppaction://hlinksldjump"/>
              </a:rPr>
              <a:t>Punt and Catch</a:t>
            </a:r>
            <a:endParaRPr sz="2000" kern="0">
              <a:latin typeface="Arial"/>
              <a:ea typeface="Arial"/>
              <a:cs typeface="Arial"/>
              <a:sym typeface="Arial"/>
            </a:endParaRPr>
          </a:p>
          <a:p>
            <a:pPr marL="914400" indent="-355600" algn="ctr" fontAlgn="auto">
              <a:spcBef>
                <a:spcPts val="0"/>
              </a:spcBef>
              <a:spcAft>
                <a:spcPts val="0"/>
              </a:spcAft>
              <a:buClr>
                <a:srgbClr val="000000"/>
              </a:buClr>
              <a:buSzPts val="2000"/>
              <a:buFont typeface="Arial"/>
              <a:buChar char="●"/>
              <a:defRPr/>
            </a:pPr>
            <a:r>
              <a:rPr lang="en" sz="2000" u="sng" kern="0">
                <a:solidFill>
                  <a:schemeClr val="hlink"/>
                </a:solidFill>
                <a:latin typeface="Arial"/>
                <a:ea typeface="Arial"/>
                <a:cs typeface="Arial"/>
                <a:sym typeface="Arial"/>
                <a:hlinkClick r:id="rId31"/>
              </a:rPr>
              <a:t>How to Punt a Football - YouTube - Kid Kicker</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32"/>
              </a:rPr>
              <a:t>How to Set Up an Offense - YouTube - Seattle Seahawks</a:t>
            </a:r>
            <a:endParaRPr sz="2000" kern="0">
              <a:latin typeface="Arial"/>
              <a:ea typeface="Arial"/>
              <a:cs typeface="Arial"/>
              <a:sym typeface="Arial"/>
            </a:endParaRPr>
          </a:p>
          <a:p>
            <a:pPr marL="914400" indent="-355600" algn="ctr" fontAlgn="auto">
              <a:spcBef>
                <a:spcPts val="0"/>
              </a:spcBef>
              <a:spcAft>
                <a:spcPts val="0"/>
              </a:spcAft>
              <a:buClr>
                <a:srgbClr val="595959"/>
              </a:buClr>
              <a:buSzPts val="2000"/>
              <a:buFont typeface="Arial"/>
              <a:buChar char="●"/>
              <a:defRPr/>
            </a:pPr>
            <a:r>
              <a:rPr lang="en" sz="2000" u="sng" kern="0">
                <a:solidFill>
                  <a:schemeClr val="hlink"/>
                </a:solidFill>
                <a:latin typeface="Arial"/>
                <a:ea typeface="Arial"/>
                <a:cs typeface="Arial"/>
                <a:sym typeface="Arial"/>
                <a:hlinkClick r:id="rId29" action="ppaction://hlinksldjump"/>
              </a:rPr>
              <a:t>7 v 7 Flag Football Tournament</a:t>
            </a:r>
            <a:endParaRPr sz="2000" kern="0">
              <a:latin typeface="Arial"/>
              <a:ea typeface="Arial"/>
              <a:cs typeface="Arial"/>
              <a:sym typeface="Arial"/>
            </a:endParaRPr>
          </a:p>
        </p:txBody>
      </p:sp>
      <p:sp>
        <p:nvSpPr>
          <p:cNvPr id="34821" name="Google Shape;123;p23"/>
          <p:cNvSpPr txBox="1">
            <a:spLocks noChangeArrowheads="1"/>
          </p:cNvSpPr>
          <p:nvPr/>
        </p:nvSpPr>
        <p:spPr bwMode="auto">
          <a:xfrm>
            <a:off x="9813925" y="8888413"/>
            <a:ext cx="7331075" cy="646112"/>
          </a:xfrm>
          <a:prstGeom prst="rect">
            <a:avLst/>
          </a:prstGeom>
          <a:noFill/>
          <a:ln w="9525">
            <a:noFill/>
            <a:miter lim="800000"/>
            <a:headEnd/>
            <a:tailEnd/>
          </a:ln>
        </p:spPr>
        <p:txBody>
          <a:bodyPr lIns="91425" tIns="91425" rIns="91425" bIns="91425">
            <a:spAutoFit/>
          </a:bodyPr>
          <a:lstStyle/>
          <a:p>
            <a:pPr algn="ctr">
              <a:buClr>
                <a:srgbClr val="000000"/>
              </a:buClr>
              <a:buFont typeface="Arial" charset="0"/>
              <a:buNone/>
            </a:pPr>
            <a:r>
              <a:rPr lang="it-IT" sz="3000" u="sng">
                <a:solidFill>
                  <a:srgbClr val="0097A7"/>
                </a:solidFill>
                <a:hlinkClick r:id="rId33"/>
              </a:rPr>
              <a:t>Shape National PE Standards</a:t>
            </a:r>
            <a:endParaRPr lang="it-IT"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8" name="Google Shape;128;p24"/>
          <p:cNvSpPr/>
          <p:nvPr/>
        </p:nvSpPr>
        <p:spPr>
          <a:xfrm>
            <a:off x="5220829" y="594700"/>
            <a:ext cx="7846343" cy="1402632"/>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Field Set-Up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 name="Google Shape;133;p25"/>
          <p:cNvSpPr/>
          <p:nvPr/>
        </p:nvSpPr>
        <p:spPr>
          <a:xfrm>
            <a:off x="8073800" y="697925"/>
            <a:ext cx="9473817" cy="121656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Ultimate Foam Ball</a:t>
            </a:r>
          </a:p>
        </p:txBody>
      </p:sp>
      <p:graphicFrame>
        <p:nvGraphicFramePr>
          <p:cNvPr id="134" name="Google Shape;134;p25"/>
          <p:cNvGraphicFramePr/>
          <p:nvPr/>
        </p:nvGraphicFramePr>
        <p:xfrm>
          <a:off x="7739063" y="2185988"/>
          <a:ext cx="9102725" cy="7689850"/>
        </p:xfrm>
        <a:graphic>
          <a:graphicData uri="http://schemas.openxmlformats.org/drawingml/2006/table">
            <a:tbl>
              <a:tblPr>
                <a:noFill/>
                <a:tableStyleId>{DCE45358-C759-44AD-9831-8741D7161014}</a:tableStyleId>
              </a:tblPr>
              <a:tblGrid>
                <a:gridCol w="9102275"/>
              </a:tblGrid>
              <a:tr h="8906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Set-Up: </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solidFill>
                            <a:srgbClr val="000000"/>
                          </a:solidFill>
                          <a:latin typeface="Fuzzy Bubbles"/>
                          <a:ea typeface="Fuzzy Bubbles"/>
                          <a:cs typeface="Fuzzy Bubbles"/>
                          <a:sym typeface="Fuzzy Bubbles"/>
                        </a:rPr>
                        <a:t>Equipment: </a:t>
                      </a:r>
                      <a:r>
                        <a:rPr lang="en" sz="2200" b="1">
                          <a:latin typeface="Fuzzy Bubbles"/>
                          <a:ea typeface="Fuzzy Bubbles"/>
                          <a:cs typeface="Fuzzy Bubbles"/>
                          <a:sym typeface="Fuzzy Bubbles"/>
                        </a:rPr>
                        <a:t>1 Foam Ball (8.25 diameter works best)</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6 Players on Each Team</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1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Instruction:</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Teams setup with 6 players on each side. All six players will play both offense and defense</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Each team’s goal is to get in their endzone while holding the foam ball</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Players cannot run with the ball, the ball can only be moved forward by passing and catching the ball between teammates</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Players get 2 steps after they catch the ball before they have to stop and throw the ball to a teammate</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If the ball hits the ground or is caught by the other team, the ball instantly becomes that team’s ball and they try to advance it to score</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471425">
                <a:tc>
                  <a:txBody>
                    <a:bodyPr/>
                    <a:lstStyle/>
                    <a:p>
                      <a:pPr marL="0" lvl="0" indent="0" algn="l" rtl="0">
                        <a:lnSpc>
                          <a:spcPct val="100000"/>
                        </a:lnSpc>
                        <a:spcBef>
                          <a:spcPts val="0"/>
                        </a:spcBef>
                        <a:spcAft>
                          <a:spcPts val="0"/>
                        </a:spcAft>
                        <a:buNone/>
                      </a:pPr>
                      <a:r>
                        <a:rPr lang="en" sz="2200" b="1">
                          <a:latin typeface="Fuzzy Bubbles"/>
                          <a:ea typeface="Fuzzy Bubbles"/>
                          <a:cs typeface="Fuzzy Bubbles"/>
                          <a:sym typeface="Fuzzy Bubbles"/>
                        </a:rPr>
                        <a:t>Scoring: </a:t>
                      </a:r>
                      <a:endParaRPr sz="2200" b="1">
                        <a:latin typeface="Fuzzy Bubbles"/>
                        <a:ea typeface="Fuzzy Bubbles"/>
                        <a:cs typeface="Fuzzy Bubbles"/>
                        <a:sym typeface="Fuzzy Bubbles"/>
                      </a:endParaRPr>
                    </a:p>
                    <a:p>
                      <a:pPr marL="1371600" lvl="0" indent="-368300" algn="l" rtl="0">
                        <a:lnSpc>
                          <a:spcPct val="100000"/>
                        </a:lnSpc>
                        <a:spcBef>
                          <a:spcPts val="0"/>
                        </a:spcBef>
                        <a:spcAft>
                          <a:spcPts val="0"/>
                        </a:spcAft>
                        <a:buSzPts val="2200"/>
                        <a:buFont typeface="Fuzzy Bubbles"/>
                        <a:buChar char="●"/>
                      </a:pPr>
                      <a:r>
                        <a:rPr lang="en" sz="2200" b="1">
                          <a:latin typeface="Fuzzy Bubbles"/>
                          <a:ea typeface="Fuzzy Bubbles"/>
                          <a:cs typeface="Fuzzy Bubbles"/>
                          <a:sym typeface="Fuzzy Bubbles"/>
                        </a:rPr>
                        <a:t>Teams can either play to a set number of touchdowns or play for a set amount of time with the winner who has the most touchdowns at the end of the time period</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9" name="Google Shape;139;p26"/>
          <p:cNvSpPr/>
          <p:nvPr/>
        </p:nvSpPr>
        <p:spPr>
          <a:xfrm>
            <a:off x="10433300" y="772250"/>
            <a:ext cx="7179691" cy="1290650"/>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Target Passing</a:t>
            </a:r>
          </a:p>
        </p:txBody>
      </p:sp>
      <p:graphicFrame>
        <p:nvGraphicFramePr>
          <p:cNvPr id="140" name="Google Shape;140;p26"/>
          <p:cNvGraphicFramePr/>
          <p:nvPr/>
        </p:nvGraphicFramePr>
        <p:xfrm>
          <a:off x="10433050" y="2185988"/>
          <a:ext cx="7300913" cy="7585075"/>
        </p:xfrm>
        <a:graphic>
          <a:graphicData uri="http://schemas.openxmlformats.org/drawingml/2006/table">
            <a:tbl>
              <a:tblPr>
                <a:noFill/>
                <a:tableStyleId>{DCE45358-C759-44AD-9831-8741D7161014}</a:tableStyleId>
              </a:tblPr>
              <a:tblGrid>
                <a:gridCol w="7300100"/>
              </a:tblGrid>
              <a:tr h="109497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Several footballs (split evenly among teams), 20 total targets (5 for each zone)</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Field Setu: Split Field into 4 Sections as shown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Split groups into 4 even teams</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23970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wills start with footballs in hand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goal is to hit all 5 targets as quickly as possible</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will rotate taking turns throwing the ball and retrieving their own ball from the field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Once all 5 targets have been hit in a zone, the team that hit the targets will be given a point</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will rotate to a new zone and start again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All teams will compete in all four zones before the game ends</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471425">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The team with the most points at the end of the 4 rotations will be winner</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Any ties are decided by a 1:00 throw off. Whoever hits the most targets in 1:00 wins.</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5" name="Google Shape;145;p27"/>
          <p:cNvSpPr/>
          <p:nvPr/>
        </p:nvSpPr>
        <p:spPr>
          <a:xfrm>
            <a:off x="8073800" y="697925"/>
            <a:ext cx="8736177" cy="121656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Ultimate Football</a:t>
            </a:r>
          </a:p>
        </p:txBody>
      </p:sp>
      <p:graphicFrame>
        <p:nvGraphicFramePr>
          <p:cNvPr id="146" name="Google Shape;146;p27"/>
          <p:cNvGraphicFramePr/>
          <p:nvPr/>
        </p:nvGraphicFramePr>
        <p:xfrm>
          <a:off x="7739063" y="2185988"/>
          <a:ext cx="9102725" cy="7689850"/>
        </p:xfrm>
        <a:graphic>
          <a:graphicData uri="http://schemas.openxmlformats.org/drawingml/2006/table">
            <a:tbl>
              <a:tblPr>
                <a:noFill/>
                <a:tableStyleId>{DCE45358-C759-44AD-9831-8741D7161014}</a:tableStyleId>
              </a:tblPr>
              <a:tblGrid>
                <a:gridCol w="9102275"/>
              </a:tblGrid>
              <a:tr h="8906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Set-Up: </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solidFill>
                            <a:srgbClr val="000000"/>
                          </a:solidFill>
                          <a:latin typeface="Fuzzy Bubbles"/>
                          <a:ea typeface="Fuzzy Bubbles"/>
                          <a:cs typeface="Fuzzy Bubbles"/>
                          <a:sym typeface="Fuzzy Bubbles"/>
                        </a:rPr>
                        <a:t>Equipment: </a:t>
                      </a:r>
                      <a:r>
                        <a:rPr lang="en" sz="2200" b="1">
                          <a:latin typeface="Fuzzy Bubbles"/>
                          <a:ea typeface="Fuzzy Bubbles"/>
                          <a:cs typeface="Fuzzy Bubbles"/>
                          <a:sym typeface="Fuzzy Bubbles"/>
                        </a:rPr>
                        <a:t>1 Football</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6 Players on Each Team</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1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Instruction:</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Teams setup with 6 players on each side. All six players will play both offense and defense</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Each team’s goal is to get in their endzone while holding the football</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Players cannot run with the ball, the ball can only be moved forward by passing and catching the ball between teammates</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Players get 2 steps after they catch the ball before they have to stop and throw the ball to a teammate</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If the ball hits the ground or is caught by the other team, the ball instantly becomes that team’s ball and they try to advance it to score</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471425">
                <a:tc>
                  <a:txBody>
                    <a:bodyPr/>
                    <a:lstStyle/>
                    <a:p>
                      <a:pPr marL="0" lvl="0" indent="0" algn="l" rtl="0">
                        <a:lnSpc>
                          <a:spcPct val="100000"/>
                        </a:lnSpc>
                        <a:spcBef>
                          <a:spcPts val="0"/>
                        </a:spcBef>
                        <a:spcAft>
                          <a:spcPts val="0"/>
                        </a:spcAft>
                        <a:buNone/>
                      </a:pPr>
                      <a:r>
                        <a:rPr lang="en" sz="2200" b="1">
                          <a:latin typeface="Fuzzy Bubbles"/>
                          <a:ea typeface="Fuzzy Bubbles"/>
                          <a:cs typeface="Fuzzy Bubbles"/>
                          <a:sym typeface="Fuzzy Bubbles"/>
                        </a:rPr>
                        <a:t>Scoring: </a:t>
                      </a:r>
                      <a:endParaRPr sz="2200" b="1">
                        <a:latin typeface="Fuzzy Bubbles"/>
                        <a:ea typeface="Fuzzy Bubbles"/>
                        <a:cs typeface="Fuzzy Bubbles"/>
                        <a:sym typeface="Fuzzy Bubbles"/>
                      </a:endParaRPr>
                    </a:p>
                    <a:p>
                      <a:pPr marL="1371600" lvl="0" indent="-368300" algn="l" rtl="0">
                        <a:lnSpc>
                          <a:spcPct val="100000"/>
                        </a:lnSpc>
                        <a:spcBef>
                          <a:spcPts val="0"/>
                        </a:spcBef>
                        <a:spcAft>
                          <a:spcPts val="0"/>
                        </a:spcAft>
                        <a:buSzPts val="2200"/>
                        <a:buFont typeface="Fuzzy Bubbles"/>
                        <a:buChar char="●"/>
                      </a:pPr>
                      <a:r>
                        <a:rPr lang="en" sz="2200" b="1">
                          <a:latin typeface="Fuzzy Bubbles"/>
                          <a:ea typeface="Fuzzy Bubbles"/>
                          <a:cs typeface="Fuzzy Bubbles"/>
                          <a:sym typeface="Fuzzy Bubbles"/>
                        </a:rPr>
                        <a:t>Teams can either play to a set number of touchdowns or play for a set amount of time with the winner who has the most touchdowns at the end of the time period</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1" name="Google Shape;151;p28"/>
          <p:cNvSpPr/>
          <p:nvPr/>
        </p:nvSpPr>
        <p:spPr>
          <a:xfrm>
            <a:off x="7535025" y="660750"/>
            <a:ext cx="9743552" cy="1309249"/>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Partner 10 Cone Challenge</a:t>
            </a:r>
          </a:p>
        </p:txBody>
      </p:sp>
      <p:graphicFrame>
        <p:nvGraphicFramePr>
          <p:cNvPr id="152" name="Google Shape;152;p28"/>
          <p:cNvGraphicFramePr/>
          <p:nvPr/>
        </p:nvGraphicFramePr>
        <p:xfrm>
          <a:off x="7702550" y="1970088"/>
          <a:ext cx="9101138" cy="7972425"/>
        </p:xfrm>
        <a:graphic>
          <a:graphicData uri="http://schemas.openxmlformats.org/drawingml/2006/table">
            <a:tbl>
              <a:tblPr>
                <a:noFill/>
                <a:tableStyleId>{DCE45358-C759-44AD-9831-8741D7161014}</a:tableStyleId>
              </a:tblPr>
              <a:tblGrid>
                <a:gridCol w="9102275"/>
              </a:tblGrid>
              <a:tr h="8906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Set-Up: </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solidFill>
                            <a:srgbClr val="000000"/>
                          </a:solidFill>
                          <a:latin typeface="Fuzzy Bubbles"/>
                          <a:ea typeface="Fuzzy Bubbles"/>
                          <a:cs typeface="Fuzzy Bubbles"/>
                          <a:sym typeface="Fuzzy Bubbles"/>
                        </a:rPr>
                        <a:t>Equipment: </a:t>
                      </a:r>
                      <a:r>
                        <a:rPr lang="en" sz="2200" b="1">
                          <a:latin typeface="Fuzzy Bubbles"/>
                          <a:ea typeface="Fuzzy Bubbles"/>
                          <a:cs typeface="Fuzzy Bubbles"/>
                          <a:sym typeface="Fuzzy Bubbles"/>
                        </a:rPr>
                        <a:t>2 Footballs, 10 Cones</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Setup: Place 10 cones spread throughout one half of the field, no cones should go past midfield</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Teams: 2 Partners on Each Team</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100">
                <a:tc>
                  <a:txBody>
                    <a:bodyPr/>
                    <a:lstStyle/>
                    <a:p>
                      <a:pPr marL="0" lvl="0" indent="0" algn="l" rtl="0">
                        <a:lnSpc>
                          <a:spcPct val="115000"/>
                        </a:lnSpc>
                        <a:spcBef>
                          <a:spcPts val="0"/>
                        </a:spcBef>
                        <a:spcAft>
                          <a:spcPts val="0"/>
                        </a:spcAft>
                        <a:buNone/>
                      </a:pPr>
                      <a:r>
                        <a:rPr lang="en" sz="2200" b="1">
                          <a:latin typeface="Fuzzy Bubbles"/>
                          <a:ea typeface="Fuzzy Bubbles"/>
                          <a:cs typeface="Fuzzy Bubbles"/>
                          <a:sym typeface="Fuzzy Bubbles"/>
                        </a:rPr>
                        <a:t>Instruction:</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Partners will each take a role either Quarterback or Receiver</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The Quarterback will make all passes from inside the endzone, the quarterback cannot cross the goal line</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The receiver will run to each cone and catch a ball at each cone. The player cannot go to the next cone until they have caught a ball.</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The players go until a ball is caught at each of the 10 cones.</a:t>
                      </a:r>
                      <a:endParaRPr sz="2200" b="1">
                        <a:latin typeface="Fuzzy Bubbles"/>
                        <a:ea typeface="Fuzzy Bubbles"/>
                        <a:cs typeface="Fuzzy Bubbles"/>
                        <a:sym typeface="Fuzzy Bubbles"/>
                      </a:endParaRPr>
                    </a:p>
                    <a:p>
                      <a:pPr marL="1371600" lvl="0" indent="-368300" algn="l" rtl="0">
                        <a:spcBef>
                          <a:spcPts val="0"/>
                        </a:spcBef>
                        <a:spcAft>
                          <a:spcPts val="0"/>
                        </a:spcAft>
                        <a:buClr>
                          <a:srgbClr val="000000"/>
                        </a:buClr>
                        <a:buSzPts val="2200"/>
                        <a:buFont typeface="Fuzzy Bubbles"/>
                        <a:buChar char="●"/>
                      </a:pPr>
                      <a:r>
                        <a:rPr lang="en" sz="2200" b="1">
                          <a:latin typeface="Fuzzy Bubbles"/>
                          <a:ea typeface="Fuzzy Bubbles"/>
                          <a:cs typeface="Fuzzy Bubbles"/>
                          <a:sym typeface="Fuzzy Bubbles"/>
                        </a:rPr>
                        <a:t>Additional players that aren’t currently in the game can help retrieve dropped balls or missed passes</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471425">
                <a:tc>
                  <a:txBody>
                    <a:bodyPr/>
                    <a:lstStyle/>
                    <a:p>
                      <a:pPr marL="0" lvl="0" indent="0" algn="l" rtl="0">
                        <a:lnSpc>
                          <a:spcPct val="100000"/>
                        </a:lnSpc>
                        <a:spcBef>
                          <a:spcPts val="0"/>
                        </a:spcBef>
                        <a:spcAft>
                          <a:spcPts val="0"/>
                        </a:spcAft>
                        <a:buNone/>
                      </a:pPr>
                      <a:r>
                        <a:rPr lang="en" sz="2200" b="1">
                          <a:latin typeface="Fuzzy Bubbles"/>
                          <a:ea typeface="Fuzzy Bubbles"/>
                          <a:cs typeface="Fuzzy Bubbles"/>
                          <a:sym typeface="Fuzzy Bubbles"/>
                        </a:rPr>
                        <a:t>Scoring: </a:t>
                      </a:r>
                      <a:endParaRPr sz="2200" b="1">
                        <a:latin typeface="Fuzzy Bubbles"/>
                        <a:ea typeface="Fuzzy Bubbles"/>
                        <a:cs typeface="Fuzzy Bubbles"/>
                        <a:sym typeface="Fuzzy Bubbles"/>
                      </a:endParaRPr>
                    </a:p>
                    <a:p>
                      <a:pPr marL="1371600" lvl="0" indent="-368300" algn="l" rtl="0">
                        <a:lnSpc>
                          <a:spcPct val="100000"/>
                        </a:lnSpc>
                        <a:spcBef>
                          <a:spcPts val="0"/>
                        </a:spcBef>
                        <a:spcAft>
                          <a:spcPts val="0"/>
                        </a:spcAft>
                        <a:buSzPts val="2200"/>
                        <a:buFont typeface="Fuzzy Bubbles"/>
                        <a:buChar char="●"/>
                      </a:pPr>
                      <a:r>
                        <a:rPr lang="en" sz="2200" b="1">
                          <a:latin typeface="Fuzzy Bubbles"/>
                          <a:ea typeface="Fuzzy Bubbles"/>
                          <a:cs typeface="Fuzzy Bubbles"/>
                          <a:sym typeface="Fuzzy Bubbles"/>
                        </a:rPr>
                        <a:t>Timed: The team that catches a ball at all 10 cones the quickest will be the winner</a:t>
                      </a:r>
                      <a:endParaRPr sz="22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7" name="Google Shape;157;p29"/>
          <p:cNvSpPr/>
          <p:nvPr/>
        </p:nvSpPr>
        <p:spPr>
          <a:xfrm>
            <a:off x="9791325" y="780975"/>
            <a:ext cx="7369357" cy="1542051"/>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4 v 4 Short Sided </a:t>
            </a:r>
            <a:b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b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Football</a:t>
            </a:r>
          </a:p>
        </p:txBody>
      </p:sp>
      <p:graphicFrame>
        <p:nvGraphicFramePr>
          <p:cNvPr id="158" name="Google Shape;158;p29"/>
          <p:cNvGraphicFramePr/>
          <p:nvPr/>
        </p:nvGraphicFramePr>
        <p:xfrm>
          <a:off x="9324975" y="2468563"/>
          <a:ext cx="8364538" cy="7207250"/>
        </p:xfrm>
        <a:graphic>
          <a:graphicData uri="http://schemas.openxmlformats.org/drawingml/2006/table">
            <a:tbl>
              <a:tblPr>
                <a:noFill/>
                <a:tableStyleId>{DCE45358-C759-44AD-9831-8741D7161014}</a:tableStyleId>
              </a:tblPr>
              <a:tblGrid>
                <a:gridCol w="8364575"/>
              </a:tblGrid>
              <a:tr h="185702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1 Football for Each Field, Cones to Mark-Off the Fields, Flags for Each Player</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Field should be setup for side to side play. The goal line to midfield is the width of the field. You can use cones to mark off the field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Teams consist of 4 players each</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82235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will  play flag football going to the short sides of the field. </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start with the ball, 5 yards from the endzone line. On any score the other team will start with the ball at the same spot on their end of the field. Any other change of possession (turnover, etc.) the team takes the ball where they possessed it</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There is only one first down line, at midfield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will play for a set number of times and then rotate fields to play new opponents</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The team with the most points at the end of each time period will be the winner</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cxnSp>
        <p:nvCxnSpPr>
          <p:cNvPr id="47117" name="Google Shape;159;p29"/>
          <p:cNvCxnSpPr>
            <a:cxnSpLocks noChangeShapeType="1"/>
          </p:cNvCxnSpPr>
          <p:nvPr/>
        </p:nvCxnSpPr>
        <p:spPr bwMode="auto">
          <a:xfrm>
            <a:off x="1597025" y="5387975"/>
            <a:ext cx="6870700" cy="0"/>
          </a:xfrm>
          <a:prstGeom prst="straightConnector1">
            <a:avLst/>
          </a:prstGeom>
          <a:noFill/>
          <a:ln w="38100">
            <a:solidFill>
              <a:srgbClr val="FF0000"/>
            </a:solidFill>
            <a:round/>
            <a:headEnd/>
            <a:tailEn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4" name="Google Shape;164;p30"/>
          <p:cNvSpPr/>
          <p:nvPr/>
        </p:nvSpPr>
        <p:spPr>
          <a:xfrm>
            <a:off x="10095200" y="893925"/>
            <a:ext cx="6997601" cy="118757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Flag Tag</a:t>
            </a:r>
          </a:p>
        </p:txBody>
      </p:sp>
      <p:graphicFrame>
        <p:nvGraphicFramePr>
          <p:cNvPr id="165" name="Google Shape;165;p30"/>
          <p:cNvGraphicFramePr/>
          <p:nvPr/>
        </p:nvGraphicFramePr>
        <p:xfrm>
          <a:off x="9324975" y="2468563"/>
          <a:ext cx="8364538" cy="7040562"/>
        </p:xfrm>
        <a:graphic>
          <a:graphicData uri="http://schemas.openxmlformats.org/drawingml/2006/table">
            <a:tbl>
              <a:tblPr>
                <a:noFill/>
                <a:tableStyleId>{DCE45358-C759-44AD-9831-8741D7161014}</a:tableStyleId>
              </a:tblPr>
              <a:tblGrid>
                <a:gridCol w="8364575"/>
              </a:tblGrid>
              <a:tr h="1857025">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Set-Up: </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solidFill>
                            <a:srgbClr val="000000"/>
                          </a:solidFill>
                          <a:latin typeface="Fuzzy Bubbles"/>
                          <a:ea typeface="Fuzzy Bubbles"/>
                          <a:cs typeface="Fuzzy Bubbles"/>
                          <a:sym typeface="Fuzzy Bubbles"/>
                        </a:rPr>
                        <a:t>Equipment: </a:t>
                      </a:r>
                      <a:r>
                        <a:rPr lang="en" sz="2000" b="1">
                          <a:latin typeface="Fuzzy Bubbles"/>
                          <a:ea typeface="Fuzzy Bubbles"/>
                          <a:cs typeface="Fuzzy Bubbles"/>
                          <a:sym typeface="Fuzzy Bubbles"/>
                        </a:rPr>
                        <a:t>Cones to Mark-Off the Fields, Flags for Each Player</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Setup: Field should be setup for side to side play. The goal line to midfield is the width of the field. You can use cones to mark off the field. </a:t>
                      </a:r>
                      <a:endParaRPr sz="2000" b="1">
                        <a:latin typeface="Fuzzy Bubbles"/>
                        <a:ea typeface="Fuzzy Bubbles"/>
                        <a:cs typeface="Fuzzy Bubbles"/>
                        <a:sym typeface="Fuzzy Bubbles"/>
                      </a:endParaRPr>
                    </a:p>
                    <a:p>
                      <a:pPr marL="20574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Field setup same as 4 v 4 Short Sided Football</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Players play as individuals, all players will be split up on each side of the field</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23475">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Instruction:</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Each player will have a flag around their waist</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The goal is to pull other people’s flags without yours getting pulled</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Players will all start at the same time with all players trying to pull everyone else’s flag at the same time</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2000" b="1">
                          <a:latin typeface="Fuzzy Bubbles"/>
                          <a:ea typeface="Fuzzy Bubbles"/>
                          <a:cs typeface="Fuzzy Bubbles"/>
                          <a:sym typeface="Fuzzy Bubbles"/>
                        </a:rPr>
                        <a:t>Scoring: </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The winner will be the player who has flags remaining at the end of the game</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Fields can be combined when players get low on each field or play until the end on a single field</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0" name="Google Shape;170;p31"/>
          <p:cNvSpPr/>
          <p:nvPr/>
        </p:nvSpPr>
        <p:spPr>
          <a:xfrm>
            <a:off x="8776125" y="931100"/>
            <a:ext cx="8669662" cy="1187526"/>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Pass and Catch Relay</a:t>
            </a:r>
          </a:p>
        </p:txBody>
      </p:sp>
      <p:graphicFrame>
        <p:nvGraphicFramePr>
          <p:cNvPr id="171" name="Google Shape;171;p31"/>
          <p:cNvGraphicFramePr/>
          <p:nvPr/>
        </p:nvGraphicFramePr>
        <p:xfrm>
          <a:off x="9324975" y="2468563"/>
          <a:ext cx="8364538" cy="7477125"/>
        </p:xfrm>
        <a:graphic>
          <a:graphicData uri="http://schemas.openxmlformats.org/drawingml/2006/table">
            <a:tbl>
              <a:tblPr>
                <a:noFill/>
                <a:tableStyleId>{DCE45358-C759-44AD-9831-8741D7161014}</a:tableStyleId>
              </a:tblPr>
              <a:tblGrid>
                <a:gridCol w="8364575"/>
              </a:tblGrid>
              <a:tr h="1857025">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Set-Up: </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Equipment: </a:t>
                      </a:r>
                      <a:r>
                        <a:rPr lang="en" sz="1800" b="1">
                          <a:latin typeface="Fuzzy Bubbles"/>
                          <a:ea typeface="Fuzzy Bubbles"/>
                          <a:cs typeface="Fuzzy Bubbles"/>
                          <a:sym typeface="Fuzzy Bubbles"/>
                        </a:rPr>
                        <a:t>1 Ball Per Team</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Setup: Players form lines on sideline as shown</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Teams will be made up of 7 players on each team with one starting with the ball and other 6 starting on the sidelines</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23475">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Instruction:</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The player in the endzone will start with the ball. They will throw the first pass from the endzone and begin running to complete their next pass</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Players must pass to and catch a pass from the 3 teammates in the front of the line going down and coming back (if they drop the pass, they pick it up and keep going they do not have to restart)</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When the player gets down and back the next player will rotate in to the running position and the others will rotate as shown with the original runner filling in the back of the time</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will go until everyone has went down and back once</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1800" b="1">
                          <a:latin typeface="Fuzzy Bubbles"/>
                          <a:ea typeface="Fuzzy Bubbles"/>
                          <a:cs typeface="Fuzzy Bubbles"/>
                          <a:sym typeface="Fuzzy Bubbles"/>
                        </a:rPr>
                        <a:t>Scoring: </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The first team to have everyone go down and back will be the winners</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9" name="Google Shape;59;p14"/>
          <p:cNvPicPr>
            <a:picLocks noChangeArrowheads="1"/>
          </p:cNvPicPr>
          <p:nvPr/>
        </p:nvPicPr>
        <p:blipFill>
          <a:blip r:embed="rId4"/>
          <a:srcRect/>
          <a:stretch>
            <a:fillRect/>
          </a:stretch>
        </p:blipFill>
        <p:spPr bwMode="auto">
          <a:xfrm>
            <a:off x="652463" y="669925"/>
            <a:ext cx="16824325" cy="1463675"/>
          </a:xfrm>
          <a:prstGeom prst="rect">
            <a:avLst/>
          </a:prstGeom>
          <a:noFill/>
        </p:spPr>
      </p:pic>
      <p:graphicFrame>
        <p:nvGraphicFramePr>
          <p:cNvPr id="60" name="Google Shape;60;p14"/>
          <p:cNvGraphicFramePr/>
          <p:nvPr/>
        </p:nvGraphicFramePr>
        <p:xfrm>
          <a:off x="944563" y="2111375"/>
          <a:ext cx="8199437" cy="6915150"/>
        </p:xfrm>
        <a:graphic>
          <a:graphicData uri="http://schemas.openxmlformats.org/drawingml/2006/table">
            <a:tbl>
              <a:tblPr>
                <a:noFill/>
                <a:tableStyleId>{DCE45358-C759-44AD-9831-8741D7161014}</a:tableStyleId>
              </a:tblPr>
              <a:tblGrid>
                <a:gridCol w="8199475"/>
              </a:tblGrid>
              <a:tr h="20393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rPr>
                        <a:t>Dynamic Warm-Up</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Rules Introduction</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Throwing the Football</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Ultimate Foam Ball</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1" name="Google Shape;61;p14"/>
          <p:cNvGraphicFramePr/>
          <p:nvPr/>
        </p:nvGraphicFramePr>
        <p:xfrm>
          <a:off x="9282113" y="1917700"/>
          <a:ext cx="8199437" cy="8569325"/>
        </p:xfrm>
        <a:graphic>
          <a:graphicData uri="http://schemas.openxmlformats.org/drawingml/2006/table">
            <a:tbl>
              <a:tblPr>
                <a:noFill/>
                <a:tableStyleId>{DCE45358-C759-44AD-9831-8741D7161014}</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Basic Rules of Flag Football</a:t>
                      </a:r>
                      <a:endParaRPr sz="4200" b="1">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Basics of Throwing the Football</a:t>
                      </a:r>
                      <a:endParaRPr sz="42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S1.H1 - </a:t>
                      </a:r>
                      <a:r>
                        <a:rPr lang="en" sz="2000">
                          <a:solidFill>
                            <a:schemeClr val="dk1"/>
                          </a:solidFill>
                          <a:latin typeface="Fuzzy Bubbles"/>
                          <a:ea typeface="Fuzzy Bubbles"/>
                          <a:cs typeface="Fuzzy Bubbles"/>
                          <a:sym typeface="Fuzzy Bubbles"/>
                        </a:rPr>
                        <a:t>Refines activity-specific movement skills in 1 or more lifetime activities (outdoor pursuits, individual-performance activities, aquatics, net/wall games, or target games)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S1.H2</a:t>
                      </a:r>
                      <a:r>
                        <a:rPr lang="en" sz="2000">
                          <a:solidFill>
                            <a:schemeClr val="dk1"/>
                          </a:solidFill>
                          <a:latin typeface="Fuzzy Bubbles"/>
                          <a:ea typeface="Fuzzy Bubbles"/>
                          <a:cs typeface="Fuzzy Bubbles"/>
                          <a:sym typeface="Fuzzy Bubbles"/>
                        </a:rPr>
                        <a:t> - Demonstrates competency in 1 or more specialized skills in health-related fitness activities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Fuzzy Bubbles"/>
                          <a:ea typeface="Fuzzy Bubbles"/>
                          <a:cs typeface="Fuzzy Bubbles"/>
                          <a:sym typeface="Fuzzy Bubbles"/>
                        </a:rPr>
                        <a:t>S2.H1</a:t>
                      </a:r>
                      <a:r>
                        <a:rPr lang="en" sz="2000">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sz="5200" b="1" u="sng">
                        <a:solidFill>
                          <a:srgbClr val="660000"/>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6" name="Google Shape;176;p32"/>
          <p:cNvSpPr/>
          <p:nvPr/>
        </p:nvSpPr>
        <p:spPr>
          <a:xfrm>
            <a:off x="11384250" y="875375"/>
            <a:ext cx="4705273" cy="1001724"/>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4 to Score</a:t>
            </a:r>
          </a:p>
        </p:txBody>
      </p:sp>
      <p:graphicFrame>
        <p:nvGraphicFramePr>
          <p:cNvPr id="177" name="Google Shape;177;p32"/>
          <p:cNvGraphicFramePr/>
          <p:nvPr/>
        </p:nvGraphicFramePr>
        <p:xfrm>
          <a:off x="9324975" y="2468563"/>
          <a:ext cx="8364538" cy="7207250"/>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 </a:t>
                      </a:r>
                      <a:r>
                        <a:rPr lang="en" sz="1900" b="1">
                          <a:latin typeface="Fuzzy Bubbles"/>
                          <a:ea typeface="Fuzzy Bubbles"/>
                          <a:cs typeface="Fuzzy Bubbles"/>
                          <a:sym typeface="Fuzzy Bubbles"/>
                        </a:rPr>
                        <a:t>1 Football, Flags for Each Player</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Teams will use full field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Teams will be made up of 7 players on each team</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9727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One team will start with possession 15 yards from their own endzone (1st first down line) and the other team will start on defense</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offense will have 4 plays to score a touchdown, there are no first downs and teams only get 4 downs to get it into the endzone</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After a score or if the defense gets a 4 down stop or turnover, the defense will take over possession of the ball</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They will also start 15 yards from their own endzone no matter where the offense got stopped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They will then have 4 plays to score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Teams will play for a set time or number of possession, the team with the most scores after time or possession limit has been reached is the winner</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2" name="Google Shape;182;p33"/>
          <p:cNvSpPr/>
          <p:nvPr/>
        </p:nvSpPr>
        <p:spPr>
          <a:xfrm>
            <a:off x="9953675" y="782450"/>
            <a:ext cx="7640732" cy="1020324"/>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1 v 1 - Run and Pull</a:t>
            </a:r>
          </a:p>
        </p:txBody>
      </p:sp>
      <p:graphicFrame>
        <p:nvGraphicFramePr>
          <p:cNvPr id="183" name="Google Shape;183;p33"/>
          <p:cNvGraphicFramePr/>
          <p:nvPr/>
        </p:nvGraphicFramePr>
        <p:xfrm>
          <a:off x="9324975" y="2003425"/>
          <a:ext cx="8364538" cy="7875588"/>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Set-Up: </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solidFill>
                            <a:srgbClr val="000000"/>
                          </a:solidFill>
                          <a:latin typeface="Fuzzy Bubbles"/>
                          <a:ea typeface="Fuzzy Bubbles"/>
                          <a:cs typeface="Fuzzy Bubbles"/>
                          <a:sym typeface="Fuzzy Bubbles"/>
                        </a:rPr>
                        <a:t>Equipment:</a:t>
                      </a:r>
                      <a:r>
                        <a:rPr lang="en" sz="1900" b="1">
                          <a:latin typeface="Fuzzy Bubbles"/>
                          <a:ea typeface="Fuzzy Bubbles"/>
                          <a:cs typeface="Fuzzy Bubbles"/>
                          <a:sym typeface="Fuzzy Bubbles"/>
                        </a:rPr>
                        <a:t> 4 Footballs, Flags for Everyone, Cones to Section off Areas</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Setup: Setup cones on goal lines and first down lines to mark of each section. Players will use these as side boundaries</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Teams: Players compete individually </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177525">
                <a:tc>
                  <a:txBody>
                    <a:bodyPr/>
                    <a:lstStyle/>
                    <a:p>
                      <a:pPr marL="0" lvl="0" indent="0" algn="l" rtl="0">
                        <a:lnSpc>
                          <a:spcPct val="115000"/>
                        </a:lnSpc>
                        <a:spcBef>
                          <a:spcPts val="0"/>
                        </a:spcBef>
                        <a:spcAft>
                          <a:spcPts val="0"/>
                        </a:spcAft>
                        <a:buNone/>
                      </a:pPr>
                      <a:r>
                        <a:rPr lang="en" sz="1900" b="1">
                          <a:latin typeface="Fuzzy Bubbles"/>
                          <a:ea typeface="Fuzzy Bubbles"/>
                          <a:cs typeface="Fuzzy Bubbles"/>
                          <a:sym typeface="Fuzzy Bubbles"/>
                        </a:rPr>
                        <a:t>Instruction:</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1 player will start on one end with the ball and who they are going against will start facing them at least 5 yards away</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offensive player is trying to get past the defender without and into the other end zone without getting their flag pulled</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The defensive player is trying to pull the offensive player’s flags before they cross into the opposite end zone</a:t>
                      </a:r>
                      <a:endParaRPr sz="1900" b="1">
                        <a:latin typeface="Fuzzy Bubbles"/>
                        <a:ea typeface="Fuzzy Bubbles"/>
                        <a:cs typeface="Fuzzy Bubbles"/>
                        <a:sym typeface="Fuzzy Bubbles"/>
                      </a:endParaRPr>
                    </a:p>
                    <a:p>
                      <a:pPr marL="1371600" lvl="0" indent="-349250" algn="l" rtl="0">
                        <a:spcBef>
                          <a:spcPts val="0"/>
                        </a:spcBef>
                        <a:spcAft>
                          <a:spcPts val="0"/>
                        </a:spcAft>
                        <a:buClr>
                          <a:srgbClr val="000000"/>
                        </a:buClr>
                        <a:buSzPts val="1900"/>
                        <a:buFont typeface="Fuzzy Bubbles"/>
                        <a:buChar char="●"/>
                      </a:pPr>
                      <a:r>
                        <a:rPr lang="en" sz="1900" b="1">
                          <a:latin typeface="Fuzzy Bubbles"/>
                          <a:ea typeface="Fuzzy Bubbles"/>
                          <a:cs typeface="Fuzzy Bubbles"/>
                          <a:sym typeface="Fuzzy Bubbles"/>
                        </a:rPr>
                        <a:t>If players run outside the boundary it is a point for the defense</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1900" b="1">
                          <a:latin typeface="Fuzzy Bubbles"/>
                          <a:ea typeface="Fuzzy Bubbles"/>
                          <a:cs typeface="Fuzzy Bubbles"/>
                          <a:sym typeface="Fuzzy Bubbles"/>
                        </a:rPr>
                        <a:t>Scoring: </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If the offensive player crosses into the endzone they get +1 point, if the defensive player stops them they get +1 point</a:t>
                      </a:r>
                      <a:endParaRPr sz="1900" b="1">
                        <a:latin typeface="Fuzzy Bubbles"/>
                        <a:ea typeface="Fuzzy Bubbles"/>
                        <a:cs typeface="Fuzzy Bubbles"/>
                        <a:sym typeface="Fuzzy Bubbles"/>
                      </a:endParaRPr>
                    </a:p>
                    <a:p>
                      <a:pPr marL="1371600" lvl="0" indent="-349250" algn="l" rtl="0">
                        <a:lnSpc>
                          <a:spcPct val="100000"/>
                        </a:lnSpc>
                        <a:spcBef>
                          <a:spcPts val="0"/>
                        </a:spcBef>
                        <a:spcAft>
                          <a:spcPts val="0"/>
                        </a:spcAft>
                        <a:buSzPts val="1900"/>
                        <a:buFont typeface="Fuzzy Bubbles"/>
                        <a:buChar char="●"/>
                      </a:pPr>
                      <a:r>
                        <a:rPr lang="en" sz="1900" b="1">
                          <a:latin typeface="Fuzzy Bubbles"/>
                          <a:ea typeface="Fuzzy Bubbles"/>
                          <a:cs typeface="Fuzzy Bubbles"/>
                          <a:sym typeface="Fuzzy Bubbles"/>
                        </a:rPr>
                        <a:t>The player who gets the most combined offensive and defensive points is the winner</a:t>
                      </a:r>
                      <a:endParaRPr sz="19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8" name="Google Shape;188;p34"/>
          <p:cNvSpPr/>
          <p:nvPr/>
        </p:nvSpPr>
        <p:spPr>
          <a:xfrm>
            <a:off x="10734000" y="745325"/>
            <a:ext cx="6167045" cy="1070524"/>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One to Win It</a:t>
            </a:r>
          </a:p>
        </p:txBody>
      </p:sp>
      <p:graphicFrame>
        <p:nvGraphicFramePr>
          <p:cNvPr id="189" name="Google Shape;189;p34"/>
          <p:cNvGraphicFramePr/>
          <p:nvPr/>
        </p:nvGraphicFramePr>
        <p:xfrm>
          <a:off x="9324975" y="2468563"/>
          <a:ext cx="8364538" cy="7366000"/>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Set-Up: </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solidFill>
                            <a:srgbClr val="000000"/>
                          </a:solidFill>
                          <a:latin typeface="Fuzzy Bubbles"/>
                          <a:ea typeface="Fuzzy Bubbles"/>
                          <a:cs typeface="Fuzzy Bubbles"/>
                          <a:sym typeface="Fuzzy Bubbles"/>
                        </a:rPr>
                        <a:t>Equipment: </a:t>
                      </a:r>
                      <a:r>
                        <a:rPr lang="en" sz="2100" b="1">
                          <a:latin typeface="Fuzzy Bubbles"/>
                          <a:ea typeface="Fuzzy Bubbles"/>
                          <a:cs typeface="Fuzzy Bubbles"/>
                          <a:sym typeface="Fuzzy Bubbles"/>
                        </a:rPr>
                        <a:t>1 Football, Flags for Each Player</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Setup: Teams will use full field</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Teams: Teams will be made up of 7 players on each team</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098400">
                <a:tc>
                  <a:txBody>
                    <a:bodyPr/>
                    <a:lstStyle/>
                    <a:p>
                      <a:pPr marL="0" lvl="0" indent="0" algn="l" rtl="0">
                        <a:lnSpc>
                          <a:spcPct val="115000"/>
                        </a:lnSpc>
                        <a:spcBef>
                          <a:spcPts val="0"/>
                        </a:spcBef>
                        <a:spcAft>
                          <a:spcPts val="0"/>
                        </a:spcAft>
                        <a:buNone/>
                      </a:pPr>
                      <a:r>
                        <a:rPr lang="en" sz="2100" b="1">
                          <a:latin typeface="Fuzzy Bubbles"/>
                          <a:ea typeface="Fuzzy Bubbles"/>
                          <a:cs typeface="Fuzzy Bubbles"/>
                          <a:sym typeface="Fuzzy Bubbles"/>
                        </a:rPr>
                        <a:t>Instruction:</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One team will start with possession at mid field and the other team will start on defense</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The offense will have 1 play to score a touchdown, there are no first downs and teams only get 1 play to try and score</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If the defense stops the team from scoring, they get possession of the ball with 1 play to score from wherever they stopped the offense</a:t>
                      </a:r>
                      <a:endParaRPr sz="2100" b="1">
                        <a:latin typeface="Fuzzy Bubbles"/>
                        <a:ea typeface="Fuzzy Bubbles"/>
                        <a:cs typeface="Fuzzy Bubbles"/>
                        <a:sym typeface="Fuzzy Bubbles"/>
                      </a:endParaRPr>
                    </a:p>
                    <a:p>
                      <a:pPr marL="1371600" lvl="0" indent="-361950" algn="l" rtl="0">
                        <a:spcBef>
                          <a:spcPts val="0"/>
                        </a:spcBef>
                        <a:spcAft>
                          <a:spcPts val="0"/>
                        </a:spcAft>
                        <a:buClr>
                          <a:srgbClr val="000000"/>
                        </a:buClr>
                        <a:buSzPts val="2100"/>
                        <a:buFont typeface="Fuzzy Bubbles"/>
                        <a:buChar char="●"/>
                      </a:pPr>
                      <a:r>
                        <a:rPr lang="en" sz="2100" b="1">
                          <a:latin typeface="Fuzzy Bubbles"/>
                          <a:ea typeface="Fuzzy Bubbles"/>
                          <a:cs typeface="Fuzzy Bubbles"/>
                          <a:sym typeface="Fuzzy Bubbles"/>
                        </a:rPr>
                        <a:t>Teams alternate 1 play possessions until one team scores</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2100" b="1">
                          <a:latin typeface="Fuzzy Bubbles"/>
                          <a:ea typeface="Fuzzy Bubbles"/>
                          <a:cs typeface="Fuzzy Bubbles"/>
                          <a:sym typeface="Fuzzy Bubbles"/>
                        </a:rPr>
                        <a:t>Scoring: </a:t>
                      </a:r>
                      <a:endParaRPr sz="2100" b="1">
                        <a:latin typeface="Fuzzy Bubbles"/>
                        <a:ea typeface="Fuzzy Bubbles"/>
                        <a:cs typeface="Fuzzy Bubbles"/>
                        <a:sym typeface="Fuzzy Bubbles"/>
                      </a:endParaRPr>
                    </a:p>
                    <a:p>
                      <a:pPr marL="1371600" lvl="0" indent="-361950" algn="l" rtl="0">
                        <a:lnSpc>
                          <a:spcPct val="100000"/>
                        </a:lnSpc>
                        <a:spcBef>
                          <a:spcPts val="0"/>
                        </a:spcBef>
                        <a:spcAft>
                          <a:spcPts val="0"/>
                        </a:spcAft>
                        <a:buSzPts val="2100"/>
                        <a:buFont typeface="Fuzzy Bubbles"/>
                        <a:buChar char="●"/>
                      </a:pPr>
                      <a:r>
                        <a:rPr lang="en" sz="2100" b="1">
                          <a:latin typeface="Fuzzy Bubbles"/>
                          <a:ea typeface="Fuzzy Bubbles"/>
                          <a:cs typeface="Fuzzy Bubbles"/>
                          <a:sym typeface="Fuzzy Bubbles"/>
                        </a:rPr>
                        <a:t>The first team to score is the winner of that match and teams will now rotate with the winning team staying on the field until they get beat</a:t>
                      </a:r>
                      <a:endParaRPr sz="21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94" name="Google Shape;194;p35"/>
          <p:cNvGraphicFramePr/>
          <p:nvPr/>
        </p:nvGraphicFramePr>
        <p:xfrm>
          <a:off x="9324975" y="2003425"/>
          <a:ext cx="8364538" cy="7764463"/>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Set-Up: </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solidFill>
                            <a:srgbClr val="000000"/>
                          </a:solidFill>
                          <a:latin typeface="Fuzzy Bubbles"/>
                          <a:ea typeface="Fuzzy Bubbles"/>
                          <a:cs typeface="Fuzzy Bubbles"/>
                          <a:sym typeface="Fuzzy Bubbles"/>
                        </a:rPr>
                        <a:t>Equipment:</a:t>
                      </a:r>
                      <a:r>
                        <a:rPr lang="en" sz="1800" b="1">
                          <a:latin typeface="Fuzzy Bubbles"/>
                          <a:ea typeface="Fuzzy Bubbles"/>
                          <a:cs typeface="Fuzzy Bubbles"/>
                          <a:sym typeface="Fuzzy Bubbles"/>
                        </a:rPr>
                        <a:t> 4 Footballs, Flags for Everyone, Cones to Section off Areas</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Setup: Setup cones on goal lines and first down lines to mark of each section. Players will use these as side boundaries</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Teams: Players compete individually with a Quarterback</a:t>
                      </a:r>
                      <a:endParaRPr sz="1800" b="1">
                        <a:latin typeface="Fuzzy Bubbles"/>
                        <a:ea typeface="Fuzzy Bubbles"/>
                        <a:cs typeface="Fuzzy Bubbles"/>
                        <a:sym typeface="Fuzzy Bubbles"/>
                      </a:endParaRPr>
                    </a:p>
                    <a:p>
                      <a:pPr marL="1885950" lvl="0" indent="-317500" algn="l" rtl="0">
                        <a:spcBef>
                          <a:spcPts val="0"/>
                        </a:spcBef>
                        <a:spcAft>
                          <a:spcPts val="0"/>
                        </a:spcAft>
                        <a:buClr>
                          <a:srgbClr val="000000"/>
                        </a:buClr>
                        <a:buSzPts val="1400"/>
                        <a:buFont typeface="Fuzzy Bubbles"/>
                        <a:buChar char="●"/>
                      </a:pPr>
                      <a:r>
                        <a:rPr lang="en" b="1" i="1">
                          <a:latin typeface="Fuzzy Bubbles"/>
                          <a:ea typeface="Fuzzy Bubbles"/>
                          <a:cs typeface="Fuzzy Bubbles"/>
                          <a:sym typeface="Fuzzy Bubbles"/>
                        </a:rPr>
                        <a:t>Helpful Hint (It helps to have all time quarterbacks at each section to make it fair for everyone) </a:t>
                      </a:r>
                      <a:endParaRPr b="1" i="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177525">
                <a:tc>
                  <a:txBody>
                    <a:bodyPr/>
                    <a:lstStyle/>
                    <a:p>
                      <a:pPr marL="0" lvl="0" indent="0" algn="l" rtl="0">
                        <a:lnSpc>
                          <a:spcPct val="115000"/>
                        </a:lnSpc>
                        <a:spcBef>
                          <a:spcPts val="0"/>
                        </a:spcBef>
                        <a:spcAft>
                          <a:spcPts val="0"/>
                        </a:spcAft>
                        <a:buNone/>
                      </a:pPr>
                      <a:r>
                        <a:rPr lang="en" sz="1800" b="1">
                          <a:latin typeface="Fuzzy Bubbles"/>
                          <a:ea typeface="Fuzzy Bubbles"/>
                          <a:cs typeface="Fuzzy Bubbles"/>
                          <a:sym typeface="Fuzzy Bubbles"/>
                        </a:rPr>
                        <a:t>Instruction:</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1 player will start on one end with the ball with the quarterback while the defender will cover them</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The offensive receiver tries to get open to catch a ball and take it to the other end zone to score without getting their flag pulled</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The defensive player is trying to either stop the reception or pull the receiver’s flags before they can get into the end zone</a:t>
                      </a:r>
                      <a:endParaRPr sz="1800" b="1">
                        <a:latin typeface="Fuzzy Bubbles"/>
                        <a:ea typeface="Fuzzy Bubbles"/>
                        <a:cs typeface="Fuzzy Bubbles"/>
                        <a:sym typeface="Fuzzy Bubbles"/>
                      </a:endParaRPr>
                    </a:p>
                    <a:p>
                      <a:pPr marL="1371600" lvl="0" indent="-342900" algn="l" rtl="0">
                        <a:spcBef>
                          <a:spcPts val="0"/>
                        </a:spcBef>
                        <a:spcAft>
                          <a:spcPts val="0"/>
                        </a:spcAft>
                        <a:buClr>
                          <a:srgbClr val="000000"/>
                        </a:buClr>
                        <a:buSzPts val="1800"/>
                        <a:buFont typeface="Fuzzy Bubbles"/>
                        <a:buChar char="●"/>
                      </a:pPr>
                      <a:r>
                        <a:rPr lang="en" sz="1800" b="1">
                          <a:latin typeface="Fuzzy Bubbles"/>
                          <a:ea typeface="Fuzzy Bubbles"/>
                          <a:cs typeface="Fuzzy Bubbles"/>
                          <a:sym typeface="Fuzzy Bubbles"/>
                        </a:rPr>
                        <a:t>If players run outside the boundary it is a point for the defense</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1800" b="1">
                          <a:latin typeface="Fuzzy Bubbles"/>
                          <a:ea typeface="Fuzzy Bubbles"/>
                          <a:cs typeface="Fuzzy Bubbles"/>
                          <a:sym typeface="Fuzzy Bubbles"/>
                        </a:rPr>
                        <a:t>Scoring: </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If the offensive player crosses into the endzone they get +1 point, if the defensive player stops them they get +1 point</a:t>
                      </a:r>
                      <a:endParaRPr sz="1800" b="1">
                        <a:latin typeface="Fuzzy Bubbles"/>
                        <a:ea typeface="Fuzzy Bubbles"/>
                        <a:cs typeface="Fuzzy Bubbles"/>
                        <a:sym typeface="Fuzzy Bubbles"/>
                      </a:endParaRPr>
                    </a:p>
                    <a:p>
                      <a:pPr marL="1371600" lvl="0" indent="-342900" algn="l" rtl="0">
                        <a:lnSpc>
                          <a:spcPct val="100000"/>
                        </a:lnSpc>
                        <a:spcBef>
                          <a:spcPts val="0"/>
                        </a:spcBef>
                        <a:spcAft>
                          <a:spcPts val="0"/>
                        </a:spcAft>
                        <a:buSzPts val="1800"/>
                        <a:buFont typeface="Fuzzy Bubbles"/>
                        <a:buChar char="●"/>
                      </a:pPr>
                      <a:r>
                        <a:rPr lang="en" sz="1800" b="1">
                          <a:latin typeface="Fuzzy Bubbles"/>
                          <a:ea typeface="Fuzzy Bubbles"/>
                          <a:cs typeface="Fuzzy Bubbles"/>
                          <a:sym typeface="Fuzzy Bubbles"/>
                        </a:rPr>
                        <a:t>The player who gets the most combined offensive and defensive points is the winner</a:t>
                      </a:r>
                      <a:endParaRPr sz="18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95" name="Google Shape;195;p35"/>
          <p:cNvSpPr/>
          <p:nvPr/>
        </p:nvSpPr>
        <p:spPr>
          <a:xfrm>
            <a:off x="9686800" y="782450"/>
            <a:ext cx="7848869" cy="1020324"/>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1 v 1 - Pass and Pull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0" name="Google Shape;200;p36"/>
          <p:cNvSpPr/>
          <p:nvPr/>
        </p:nvSpPr>
        <p:spPr>
          <a:xfrm>
            <a:off x="9610175" y="782475"/>
            <a:ext cx="7793987" cy="1168950"/>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7 v 7 - Flag Football</a:t>
            </a:r>
          </a:p>
        </p:txBody>
      </p:sp>
      <p:graphicFrame>
        <p:nvGraphicFramePr>
          <p:cNvPr id="201" name="Google Shape;201;p36"/>
          <p:cNvGraphicFramePr/>
          <p:nvPr/>
        </p:nvGraphicFramePr>
        <p:xfrm>
          <a:off x="9324975" y="1951038"/>
          <a:ext cx="8364538" cy="7954962"/>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Set-Up: </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solidFill>
                            <a:srgbClr val="000000"/>
                          </a:solidFill>
                          <a:latin typeface="Fuzzy Bubbles"/>
                          <a:ea typeface="Fuzzy Bubbles"/>
                          <a:cs typeface="Fuzzy Bubbles"/>
                          <a:sym typeface="Fuzzy Bubbles"/>
                        </a:rPr>
                        <a:t>Equipment: </a:t>
                      </a:r>
                      <a:r>
                        <a:rPr lang="en" sz="2000" b="1">
                          <a:latin typeface="Fuzzy Bubbles"/>
                          <a:ea typeface="Fuzzy Bubbles"/>
                          <a:cs typeface="Fuzzy Bubbles"/>
                          <a:sym typeface="Fuzzy Bubbles"/>
                        </a:rPr>
                        <a:t>1 Football, Flags for Each Player</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Setup: Teams will use full field</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Teams will be made up of 7 players on each team with substitutes to consist of a full team</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321325">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Instruction:</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will be playing a regulation flag football game</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The first team with possession will start with the ball 5 yards from their endzone</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will then play regulation flag football including: punting, turnovers and scores</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will play 2 - 15 minute halves with a 5 minute overtime if tied at the end of regulation</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If still tied after 1st overtime, it goes to a one play shoot out from 5 yards away until one team is the winner</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2000" b="1">
                          <a:latin typeface="Fuzzy Bubbles"/>
                          <a:ea typeface="Fuzzy Bubbles"/>
                          <a:cs typeface="Fuzzy Bubbles"/>
                          <a:sym typeface="Fuzzy Bubbles"/>
                        </a:rPr>
                        <a:t>Scoring: </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Teams will get +6 points for a touchdown</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Teams will have option for a 1 play extra point try from the following yardage each respective point</a:t>
                      </a:r>
                      <a:endParaRPr sz="2000" b="1">
                        <a:latin typeface="Fuzzy Bubbles"/>
                        <a:ea typeface="Fuzzy Bubbles"/>
                        <a:cs typeface="Fuzzy Bubbles"/>
                        <a:sym typeface="Fuzzy Bubbles"/>
                      </a:endParaRPr>
                    </a:p>
                    <a:p>
                      <a:pPr marL="20574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3 Yards = 1 Point</a:t>
                      </a:r>
                      <a:endParaRPr sz="2000" b="1">
                        <a:latin typeface="Fuzzy Bubbles"/>
                        <a:ea typeface="Fuzzy Bubbles"/>
                        <a:cs typeface="Fuzzy Bubbles"/>
                        <a:sym typeface="Fuzzy Bubbles"/>
                      </a:endParaRPr>
                    </a:p>
                    <a:p>
                      <a:pPr marL="20574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10 Yards = 2 Points</a:t>
                      </a:r>
                      <a:endParaRPr sz="2000" b="1">
                        <a:latin typeface="Fuzzy Bubbles"/>
                        <a:ea typeface="Fuzzy Bubbles"/>
                        <a:cs typeface="Fuzzy Bubbles"/>
                        <a:sym typeface="Fuzzy Bubbles"/>
                      </a:endParaRPr>
                    </a:p>
                    <a:p>
                      <a:pPr marL="20574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15 Yards = 3 Points</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6" name="Google Shape;206;p37"/>
          <p:cNvSpPr/>
          <p:nvPr/>
        </p:nvSpPr>
        <p:spPr>
          <a:xfrm>
            <a:off x="9926025" y="819625"/>
            <a:ext cx="7036727" cy="1076050"/>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ln w="9525" cap="flat" cmpd="sng">
                  <a:solidFill>
                    <a:srgbClr val="595959"/>
                  </a:solidFill>
                  <a:prstDash val="solid"/>
                  <a:round/>
                  <a:headEnd type="none" w="sm" len="sm"/>
                  <a:tailEnd type="none" w="sm" len="sm"/>
                </a:ln>
                <a:solidFill>
                  <a:srgbClr val="660000"/>
                </a:solidFill>
                <a:latin typeface="Fuzzy Bubbles"/>
                <a:ea typeface="Arial"/>
                <a:cs typeface="Arial"/>
                <a:sym typeface="Arial"/>
              </a:rPr>
              <a:t>Punt and Catch</a:t>
            </a:r>
          </a:p>
        </p:txBody>
      </p:sp>
      <p:graphicFrame>
        <p:nvGraphicFramePr>
          <p:cNvPr id="207" name="Google Shape;207;p37"/>
          <p:cNvGraphicFramePr/>
          <p:nvPr/>
        </p:nvGraphicFramePr>
        <p:xfrm>
          <a:off x="9324975" y="1951038"/>
          <a:ext cx="8364538" cy="7181850"/>
        </p:xfrm>
        <a:graphic>
          <a:graphicData uri="http://schemas.openxmlformats.org/drawingml/2006/table">
            <a:tbl>
              <a:tblPr>
                <a:noFill/>
                <a:tableStyleId>{DCE45358-C759-44AD-9831-8741D7161014}</a:tableStyleId>
              </a:tblPr>
              <a:tblGrid>
                <a:gridCol w="8364575"/>
              </a:tblGrid>
              <a:tr h="1411150">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Set-Up: </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solidFill>
                            <a:srgbClr val="000000"/>
                          </a:solidFill>
                          <a:latin typeface="Fuzzy Bubbles"/>
                          <a:ea typeface="Fuzzy Bubbles"/>
                          <a:cs typeface="Fuzzy Bubbles"/>
                          <a:sym typeface="Fuzzy Bubbles"/>
                        </a:rPr>
                        <a:t>Equipment: </a:t>
                      </a:r>
                      <a:r>
                        <a:rPr lang="en" sz="2000" b="1">
                          <a:latin typeface="Fuzzy Bubbles"/>
                          <a:ea typeface="Fuzzy Bubbles"/>
                          <a:cs typeface="Fuzzy Bubbles"/>
                          <a:sym typeface="Fuzzy Bubbles"/>
                        </a:rPr>
                        <a:t>2 Footballs, Cones to Split field in sections</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Setup: Split field into two sections as shown</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Teams: Teams will be made up of partners</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321325">
                <a:tc>
                  <a:txBody>
                    <a:bodyPr/>
                    <a:lstStyle/>
                    <a:p>
                      <a:pPr marL="0" lvl="0" indent="0" algn="l" rtl="0">
                        <a:lnSpc>
                          <a:spcPct val="115000"/>
                        </a:lnSpc>
                        <a:spcBef>
                          <a:spcPts val="0"/>
                        </a:spcBef>
                        <a:spcAft>
                          <a:spcPts val="0"/>
                        </a:spcAft>
                        <a:buNone/>
                      </a:pPr>
                      <a:r>
                        <a:rPr lang="en" sz="2000" b="1">
                          <a:latin typeface="Fuzzy Bubbles"/>
                          <a:ea typeface="Fuzzy Bubbles"/>
                          <a:cs typeface="Fuzzy Bubbles"/>
                          <a:sym typeface="Fuzzy Bubbles"/>
                        </a:rPr>
                        <a:t>Instruction:</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Partners will be attempting to punt a ball to their partner for them to catch in the air or on 1 bounce</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One partner will lineup on one end with the football and the other will lineup across from them</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The first partner will punt the ball in the air to their partner who will attempt to catch it in the air or on a single bounce</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The ball must travel in the air across the mid way line in order to count</a:t>
                      </a:r>
                      <a:endParaRPr sz="2000" b="1">
                        <a:latin typeface="Fuzzy Bubbles"/>
                        <a:ea typeface="Fuzzy Bubbles"/>
                        <a:cs typeface="Fuzzy Bubbles"/>
                        <a:sym typeface="Fuzzy Bubbles"/>
                      </a:endParaRPr>
                    </a:p>
                    <a:p>
                      <a:pPr marL="1371600" lvl="0" indent="-355600" algn="l" rtl="0">
                        <a:spcBef>
                          <a:spcPts val="0"/>
                        </a:spcBef>
                        <a:spcAft>
                          <a:spcPts val="0"/>
                        </a:spcAft>
                        <a:buClr>
                          <a:srgbClr val="000000"/>
                        </a:buClr>
                        <a:buSzPts val="2000"/>
                        <a:buFont typeface="Fuzzy Bubbles"/>
                        <a:buChar char="●"/>
                      </a:pPr>
                      <a:r>
                        <a:rPr lang="en" sz="2000" b="1">
                          <a:latin typeface="Fuzzy Bubbles"/>
                          <a:ea typeface="Fuzzy Bubbles"/>
                          <a:cs typeface="Fuzzy Bubbles"/>
                          <a:sym typeface="Fuzzy Bubbles"/>
                        </a:rPr>
                        <a:t>Each partner will punt 5 times to their partner for 10 total attempts</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542100">
                <a:tc>
                  <a:txBody>
                    <a:bodyPr/>
                    <a:lstStyle/>
                    <a:p>
                      <a:pPr marL="0" lvl="0" indent="0" algn="l" rtl="0">
                        <a:lnSpc>
                          <a:spcPct val="100000"/>
                        </a:lnSpc>
                        <a:spcBef>
                          <a:spcPts val="0"/>
                        </a:spcBef>
                        <a:spcAft>
                          <a:spcPts val="0"/>
                        </a:spcAft>
                        <a:buNone/>
                      </a:pPr>
                      <a:r>
                        <a:rPr lang="en" sz="2000" b="1">
                          <a:latin typeface="Fuzzy Bubbles"/>
                          <a:ea typeface="Fuzzy Bubbles"/>
                          <a:cs typeface="Fuzzy Bubbles"/>
                          <a:sym typeface="Fuzzy Bubbles"/>
                        </a:rPr>
                        <a:t>Scoring: </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Partners will get +1 point for each punt they successfully catch in the air or on a single bounce</a:t>
                      </a:r>
                      <a:endParaRPr sz="2000" b="1">
                        <a:latin typeface="Fuzzy Bubbles"/>
                        <a:ea typeface="Fuzzy Bubbles"/>
                        <a:cs typeface="Fuzzy Bubbles"/>
                        <a:sym typeface="Fuzzy Bubbles"/>
                      </a:endParaRPr>
                    </a:p>
                    <a:p>
                      <a:pPr marL="1371600" lvl="0" indent="-355600" algn="l" rtl="0">
                        <a:lnSpc>
                          <a:spcPct val="100000"/>
                        </a:lnSpc>
                        <a:spcBef>
                          <a:spcPts val="0"/>
                        </a:spcBef>
                        <a:spcAft>
                          <a:spcPts val="0"/>
                        </a:spcAft>
                        <a:buSzPts val="2000"/>
                        <a:buFont typeface="Fuzzy Bubbles"/>
                        <a:buChar char="●"/>
                      </a:pPr>
                      <a:r>
                        <a:rPr lang="en" sz="2000" b="1">
                          <a:latin typeface="Fuzzy Bubbles"/>
                          <a:ea typeface="Fuzzy Bubbles"/>
                          <a:cs typeface="Fuzzy Bubbles"/>
                          <a:sym typeface="Fuzzy Bubbles"/>
                        </a:rPr>
                        <a:t>The group with the most points at the end will win</a:t>
                      </a:r>
                      <a:endParaRPr sz="2000" b="1">
                        <a:latin typeface="Fuzzy Bubbles"/>
                        <a:ea typeface="Fuzzy Bubbles"/>
                        <a:cs typeface="Fuzzy Bubbles"/>
                        <a:sym typeface="Fuzzy Bubble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cxnSp>
        <p:nvCxnSpPr>
          <p:cNvPr id="63501" name="Google Shape;208;p37"/>
          <p:cNvCxnSpPr>
            <a:cxnSpLocks noChangeShapeType="1"/>
          </p:cNvCxnSpPr>
          <p:nvPr/>
        </p:nvCxnSpPr>
        <p:spPr bwMode="auto">
          <a:xfrm>
            <a:off x="1597025" y="5387975"/>
            <a:ext cx="6870700" cy="0"/>
          </a:xfrm>
          <a:prstGeom prst="straightConnector1">
            <a:avLst/>
          </a:prstGeom>
          <a:noFill/>
          <a:ln w="38100">
            <a:solidFill>
              <a:srgbClr val="FF0000"/>
            </a:solidFill>
            <a:round/>
            <a:headEnd/>
            <a:tailEn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6" name="Google Shape;66;p15"/>
          <p:cNvPicPr>
            <a:picLocks noChangeArrowheads="1"/>
          </p:cNvPicPr>
          <p:nvPr/>
        </p:nvPicPr>
        <p:blipFill>
          <a:blip r:embed="rId4"/>
          <a:srcRect/>
          <a:stretch>
            <a:fillRect/>
          </a:stretch>
        </p:blipFill>
        <p:spPr bwMode="auto">
          <a:xfrm>
            <a:off x="652463" y="742950"/>
            <a:ext cx="16983075" cy="1463675"/>
          </a:xfrm>
          <a:prstGeom prst="rect">
            <a:avLst/>
          </a:prstGeom>
          <a:noFill/>
        </p:spPr>
      </p:pic>
      <p:graphicFrame>
        <p:nvGraphicFramePr>
          <p:cNvPr id="67" name="Google Shape;67;p15"/>
          <p:cNvGraphicFramePr/>
          <p:nvPr/>
        </p:nvGraphicFramePr>
        <p:xfrm>
          <a:off x="944563" y="2111375"/>
          <a:ext cx="8199437" cy="7832725"/>
        </p:xfrm>
        <a:graphic>
          <a:graphicData uri="http://schemas.openxmlformats.org/drawingml/2006/table">
            <a:tbl>
              <a:tblPr>
                <a:noFill/>
                <a:tableStyleId>{DCE45358-C759-44AD-9831-8741D7161014}</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Throwing the Football</a:t>
                      </a:r>
                      <a:endParaRPr sz="4200" b="1">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Basics of Catching the Football</a:t>
                      </a:r>
                      <a:endParaRPr sz="42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Fuzzy Bubbles"/>
                          <a:ea typeface="Fuzzy Bubbles"/>
                          <a:cs typeface="Fuzzy Bubbles"/>
                          <a:sym typeface="Fuzzy Bubbles"/>
                        </a:rPr>
                        <a:t>S1.H1 - </a:t>
                      </a:r>
                      <a:r>
                        <a:rPr lang="en" sz="2000">
                          <a:solidFill>
                            <a:schemeClr val="dk1"/>
                          </a:solidFill>
                          <a:latin typeface="Fuzzy Bubbles"/>
                          <a:ea typeface="Fuzzy Bubbles"/>
                          <a:cs typeface="Fuzzy Bubbles"/>
                          <a:sym typeface="Fuzzy Bubbles"/>
                        </a:rPr>
                        <a:t>Refines activity-specific movement skills in 1 or more lifetime activities (outdoor pursuits, individual-performance activities, aquatics, net/wall games, or target games)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Fuzzy Bubbles"/>
                          <a:ea typeface="Fuzzy Bubbles"/>
                          <a:cs typeface="Fuzzy Bubbles"/>
                          <a:sym typeface="Fuzzy Bubbles"/>
                        </a:rPr>
                        <a:t>S1.H2</a:t>
                      </a:r>
                      <a:r>
                        <a:rPr lang="en" sz="2000">
                          <a:solidFill>
                            <a:schemeClr val="dk1"/>
                          </a:solidFill>
                          <a:latin typeface="Fuzzy Bubbles"/>
                          <a:ea typeface="Fuzzy Bubbles"/>
                          <a:cs typeface="Fuzzy Bubbles"/>
                          <a:sym typeface="Fuzzy Bubbles"/>
                        </a:rPr>
                        <a:t> - Demonstrates competency in 1 or more specialized skills in health-related fitness activities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Fuzzy Bubbles"/>
                          <a:ea typeface="Fuzzy Bubbles"/>
                          <a:cs typeface="Fuzzy Bubbles"/>
                          <a:sym typeface="Fuzzy Bubbles"/>
                        </a:rPr>
                        <a:t>S2.H1</a:t>
                      </a:r>
                      <a:r>
                        <a:rPr lang="en" sz="2000">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sz="4200" b="1" u="sng">
                        <a:solidFill>
                          <a:srgbClr val="1C4587"/>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8" name="Google Shape;68;p15"/>
          <p:cNvGraphicFramePr/>
          <p:nvPr/>
        </p:nvGraphicFramePr>
        <p:xfrm>
          <a:off x="9490075" y="2111375"/>
          <a:ext cx="8199438" cy="7067550"/>
        </p:xfrm>
        <a:graphic>
          <a:graphicData uri="http://schemas.openxmlformats.org/drawingml/2006/table">
            <a:tbl>
              <a:tblPr>
                <a:noFill/>
                <a:tableStyleId>{DCE45358-C759-44AD-9831-8741D7161014}</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Target Passing</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22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Throwing the Football</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Catching the Football</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Ultimate Football</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3" name="Google Shape;73;p16"/>
          <p:cNvPicPr>
            <a:picLocks noChangeArrowheads="1"/>
          </p:cNvPicPr>
          <p:nvPr/>
        </p:nvPicPr>
        <p:blipFill>
          <a:blip r:embed="rId4"/>
          <a:srcRect/>
          <a:stretch>
            <a:fillRect/>
          </a:stretch>
        </p:blipFill>
        <p:spPr bwMode="auto">
          <a:xfrm>
            <a:off x="658813" y="669925"/>
            <a:ext cx="16970375" cy="1463675"/>
          </a:xfrm>
          <a:prstGeom prst="rect">
            <a:avLst/>
          </a:prstGeom>
          <a:noFill/>
        </p:spPr>
      </p:pic>
      <p:graphicFrame>
        <p:nvGraphicFramePr>
          <p:cNvPr id="74" name="Google Shape;74;p16"/>
          <p:cNvGraphicFramePr/>
          <p:nvPr/>
        </p:nvGraphicFramePr>
        <p:xfrm>
          <a:off x="944563" y="2111375"/>
          <a:ext cx="8199437" cy="7180263"/>
        </p:xfrm>
        <a:graphic>
          <a:graphicData uri="http://schemas.openxmlformats.org/drawingml/2006/table">
            <a:tbl>
              <a:tblPr>
                <a:noFill/>
                <a:tableStyleId>{DCE45358-C759-44AD-9831-8741D7161014}</a:tableStyleId>
              </a:tblPr>
              <a:tblGrid>
                <a:gridCol w="8199475"/>
              </a:tblGrid>
              <a:tr h="18332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Partner 10 Cone Challenge</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5255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Catching the Football</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61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Defense - Pulling Flags</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4 v 4 - Short Sided Football</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75" name="Google Shape;75;p16"/>
          <p:cNvGraphicFramePr/>
          <p:nvPr/>
        </p:nvGraphicFramePr>
        <p:xfrm>
          <a:off x="9282113" y="1917700"/>
          <a:ext cx="8199437" cy="7908925"/>
        </p:xfrm>
        <a:graphic>
          <a:graphicData uri="http://schemas.openxmlformats.org/drawingml/2006/table">
            <a:tbl>
              <a:tblPr>
                <a:noFill/>
                <a:tableStyleId>{DCE45358-C759-44AD-9831-8741D7161014}</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Catching the Football</a:t>
                      </a:r>
                      <a:endParaRPr sz="4200" b="1">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Pulling Flags on Defense</a:t>
                      </a:r>
                      <a:endParaRPr sz="42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S1.H2</a:t>
                      </a:r>
                      <a:r>
                        <a:rPr lang="en" sz="2000">
                          <a:solidFill>
                            <a:schemeClr val="dk1"/>
                          </a:solidFill>
                          <a:latin typeface="Fuzzy Bubbles"/>
                          <a:ea typeface="Fuzzy Bubbles"/>
                          <a:cs typeface="Fuzzy Bubbles"/>
                          <a:sym typeface="Fuzzy Bubbles"/>
                        </a:rPr>
                        <a:t> - Demonstrates competency in 1 or more specialized skills in health-related fitness activities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S2.H1</a:t>
                      </a:r>
                      <a:r>
                        <a:rPr lang="en" sz="2000">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S2.H2</a:t>
                      </a:r>
                      <a:r>
                        <a:rPr lang="en" sz="2000">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S4.H2</a:t>
                      </a:r>
                      <a:r>
                        <a:rPr lang="en" sz="2000">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sz="3000" b="1">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0" name="Google Shape;80;p17"/>
          <p:cNvPicPr>
            <a:picLocks noChangeArrowheads="1"/>
          </p:cNvPicPr>
          <p:nvPr/>
        </p:nvPicPr>
        <p:blipFill>
          <a:blip r:embed="rId4"/>
          <a:srcRect/>
          <a:stretch>
            <a:fillRect/>
          </a:stretch>
        </p:blipFill>
        <p:spPr bwMode="auto">
          <a:xfrm>
            <a:off x="603250" y="688975"/>
            <a:ext cx="17056100" cy="1463675"/>
          </a:xfrm>
          <a:prstGeom prst="rect">
            <a:avLst/>
          </a:prstGeom>
          <a:noFill/>
        </p:spPr>
      </p:pic>
      <p:graphicFrame>
        <p:nvGraphicFramePr>
          <p:cNvPr id="81" name="Google Shape;81;p17"/>
          <p:cNvGraphicFramePr/>
          <p:nvPr/>
        </p:nvGraphicFramePr>
        <p:xfrm>
          <a:off x="944563" y="2111375"/>
          <a:ext cx="8199437" cy="7908925"/>
        </p:xfrm>
        <a:graphic>
          <a:graphicData uri="http://schemas.openxmlformats.org/drawingml/2006/table">
            <a:tbl>
              <a:tblPr>
                <a:noFill/>
                <a:tableStyleId>{DCE45358-C759-44AD-9831-8741D7161014}</a:tableStyleId>
              </a:tblPr>
              <a:tblGrid>
                <a:gridCol w="8199475"/>
              </a:tblGrid>
              <a:tr h="27831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Defense - Pulling Flags</a:t>
                      </a:r>
                      <a:endParaRPr sz="4200" b="1">
                        <a:latin typeface="Fuzzy Bubbles"/>
                        <a:ea typeface="Fuzzy Bubbles"/>
                        <a:cs typeface="Fuzzy Bubbles"/>
                        <a:sym typeface="Fuzzy Bubbles"/>
                      </a:endParaRPr>
                    </a:p>
                    <a:p>
                      <a:pPr marL="457200" lvl="0" indent="-495300" algn="ctr" rtl="0">
                        <a:lnSpc>
                          <a:spcPct val="115000"/>
                        </a:lnSpc>
                        <a:spcBef>
                          <a:spcPts val="0"/>
                        </a:spcBef>
                        <a:spcAft>
                          <a:spcPts val="0"/>
                        </a:spcAft>
                        <a:buSzPts val="4200"/>
                        <a:buFont typeface="Fuzzy Bubbles"/>
                        <a:buAutoNum type="arabicPeriod"/>
                      </a:pPr>
                      <a:r>
                        <a:rPr lang="en" sz="4200" b="1">
                          <a:latin typeface="Fuzzy Bubbles"/>
                          <a:ea typeface="Fuzzy Bubbles"/>
                          <a:cs typeface="Fuzzy Bubbles"/>
                          <a:sym typeface="Fuzzy Bubbles"/>
                        </a:rPr>
                        <a:t>Defense - Covering Players</a:t>
                      </a:r>
                      <a:endParaRPr sz="42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S1.H2</a:t>
                      </a:r>
                      <a:r>
                        <a:rPr lang="en" sz="2000">
                          <a:solidFill>
                            <a:schemeClr val="dk1"/>
                          </a:solidFill>
                          <a:latin typeface="Fuzzy Bubbles"/>
                          <a:ea typeface="Fuzzy Bubbles"/>
                          <a:cs typeface="Fuzzy Bubbles"/>
                          <a:sym typeface="Fuzzy Bubbles"/>
                        </a:rPr>
                        <a:t> - Demonstrates competency in 1 or more specialized skills in health-related fitness activities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S2.H1</a:t>
                      </a:r>
                      <a:r>
                        <a:rPr lang="en" sz="2000">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S2.H2</a:t>
                      </a:r>
                      <a:r>
                        <a:rPr lang="en" sz="2000">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sz="20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2000" b="1">
                          <a:solidFill>
                            <a:schemeClr val="dk1"/>
                          </a:solidFill>
                          <a:latin typeface="Fuzzy Bubbles"/>
                          <a:ea typeface="Fuzzy Bubbles"/>
                          <a:cs typeface="Fuzzy Bubbles"/>
                          <a:sym typeface="Fuzzy Bubbles"/>
                        </a:rPr>
                        <a:t>S4.H2</a:t>
                      </a:r>
                      <a:r>
                        <a:rPr lang="en" sz="2000">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sz="2000" b="1">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82" name="Google Shape;82;p17"/>
          <p:cNvGraphicFramePr/>
          <p:nvPr/>
        </p:nvGraphicFramePr>
        <p:xfrm>
          <a:off x="9490075" y="2111375"/>
          <a:ext cx="8199438" cy="7893050"/>
        </p:xfrm>
        <a:graphic>
          <a:graphicData uri="http://schemas.openxmlformats.org/drawingml/2006/table">
            <a:tbl>
              <a:tblPr>
                <a:noFill/>
                <a:tableStyleId>{DCE45358-C759-44AD-9831-8741D7161014}</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Flag Tag</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9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Defense - Pulling Flags</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Defense - Covering Players</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4 v 4 Short Sided Football</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Tournament</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7" name="Google Shape;87;p18"/>
          <p:cNvPicPr>
            <a:picLocks noChangeArrowheads="1"/>
          </p:cNvPicPr>
          <p:nvPr/>
        </p:nvPicPr>
        <p:blipFill>
          <a:blip r:embed="rId4"/>
          <a:srcRect/>
          <a:stretch>
            <a:fillRect/>
          </a:stretch>
        </p:blipFill>
        <p:spPr bwMode="auto">
          <a:xfrm>
            <a:off x="603250" y="688975"/>
            <a:ext cx="16983075" cy="1463675"/>
          </a:xfrm>
          <a:prstGeom prst="rect">
            <a:avLst/>
          </a:prstGeom>
          <a:noFill/>
        </p:spPr>
      </p:pic>
      <p:graphicFrame>
        <p:nvGraphicFramePr>
          <p:cNvPr id="88" name="Google Shape;88;p18"/>
          <p:cNvGraphicFramePr/>
          <p:nvPr/>
        </p:nvGraphicFramePr>
        <p:xfrm>
          <a:off x="944563" y="2111375"/>
          <a:ext cx="8199437" cy="7326313"/>
        </p:xfrm>
        <a:graphic>
          <a:graphicData uri="http://schemas.openxmlformats.org/drawingml/2006/table">
            <a:tbl>
              <a:tblPr>
                <a:noFill/>
                <a:tableStyleId>{DCE45358-C759-44AD-9831-8741D7161014}</a:tableStyleId>
              </a:tblPr>
              <a:tblGrid>
                <a:gridCol w="8199475"/>
              </a:tblGrid>
              <a:tr h="18332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Pass and Catch Relay</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8977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Defense - Covering Players</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61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Rushing Offense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4 to Score</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89" name="Google Shape;89;p18"/>
          <p:cNvGraphicFramePr/>
          <p:nvPr/>
        </p:nvGraphicFramePr>
        <p:xfrm>
          <a:off x="9282113" y="1917700"/>
          <a:ext cx="8199437" cy="8707438"/>
        </p:xfrm>
        <a:graphic>
          <a:graphicData uri="http://schemas.openxmlformats.org/drawingml/2006/table">
            <a:tbl>
              <a:tblPr>
                <a:noFill/>
                <a:tableStyleId>{DCE45358-C759-44AD-9831-8741D7161014}</a:tableStyleId>
              </a:tblPr>
              <a:tblGrid>
                <a:gridCol w="8199475"/>
              </a:tblGrid>
              <a:tr h="2894375">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88950" algn="ctr" rtl="0">
                        <a:lnSpc>
                          <a:spcPct val="115000"/>
                        </a:lnSpc>
                        <a:spcBef>
                          <a:spcPts val="0"/>
                        </a:spcBef>
                        <a:spcAft>
                          <a:spcPts val="0"/>
                        </a:spcAft>
                        <a:buSzPts val="4100"/>
                        <a:buFont typeface="Fuzzy Bubbles"/>
                        <a:buAutoNum type="arabicPeriod"/>
                      </a:pPr>
                      <a:r>
                        <a:rPr lang="en" sz="4100" b="1">
                          <a:latin typeface="Fuzzy Bubbles"/>
                          <a:ea typeface="Fuzzy Bubbles"/>
                          <a:cs typeface="Fuzzy Bubbles"/>
                          <a:sym typeface="Fuzzy Bubbles"/>
                        </a:rPr>
                        <a:t>Covering Players on Defense</a:t>
                      </a:r>
                      <a:endParaRPr sz="4100" b="1">
                        <a:latin typeface="Fuzzy Bubbles"/>
                        <a:ea typeface="Fuzzy Bubbles"/>
                        <a:cs typeface="Fuzzy Bubbles"/>
                        <a:sym typeface="Fuzzy Bubbles"/>
                      </a:endParaRPr>
                    </a:p>
                    <a:p>
                      <a:pPr marL="457200" lvl="0" indent="-488950" algn="ctr" rtl="0">
                        <a:lnSpc>
                          <a:spcPct val="115000"/>
                        </a:lnSpc>
                        <a:spcBef>
                          <a:spcPts val="0"/>
                        </a:spcBef>
                        <a:spcAft>
                          <a:spcPts val="0"/>
                        </a:spcAft>
                        <a:buSzPts val="4100"/>
                        <a:buFont typeface="Fuzzy Bubbles"/>
                        <a:buAutoNum type="arabicPeriod"/>
                      </a:pPr>
                      <a:r>
                        <a:rPr lang="en" sz="4100" b="1">
                          <a:latin typeface="Fuzzy Bubbles"/>
                          <a:ea typeface="Fuzzy Bubbles"/>
                          <a:cs typeface="Fuzzy Bubbles"/>
                          <a:sym typeface="Fuzzy Bubbles"/>
                        </a:rPr>
                        <a:t>The Running Game - Rush Offense</a:t>
                      </a:r>
                      <a:endParaRPr sz="11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S2.H2</a:t>
                      </a:r>
                      <a:r>
                        <a:rPr lang="en" sz="1900">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S4.H2</a:t>
                      </a:r>
                      <a:r>
                        <a:rPr lang="en" sz="1900">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S4.H3 </a:t>
                      </a:r>
                      <a:r>
                        <a:rPr lang="en" sz="1900">
                          <a:solidFill>
                            <a:schemeClr val="dk1"/>
                          </a:solidFill>
                          <a:latin typeface="Fuzzy Bubbles"/>
                          <a:ea typeface="Fuzzy Bubbles"/>
                          <a:cs typeface="Fuzzy Bubbles"/>
                          <a:sym typeface="Fuzzy Bubbles"/>
                        </a:rPr>
                        <a:t>- Uses communication skills and strategies that promote team or group dynamics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S4.H5</a:t>
                      </a:r>
                      <a:r>
                        <a:rPr lang="en" sz="1900">
                          <a:solidFill>
                            <a:schemeClr val="dk1"/>
                          </a:solidFill>
                          <a:latin typeface="Fuzzy Bubbles"/>
                          <a:ea typeface="Fuzzy Bubbles"/>
                          <a:cs typeface="Fuzzy Bubbles"/>
                          <a:sym typeface="Fuzzy Bubbles"/>
                        </a:rPr>
                        <a:t> - Applies best practices for participating safely in physical activity, exercise and dance (e.g., injury prevention, proper alignment, hydration, use of equipment, implementation of rules, sun protection) </a:t>
                      </a:r>
                      <a:endParaRPr sz="2900" b="1">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4" name="Google Shape;94;p19"/>
          <p:cNvPicPr>
            <a:picLocks noChangeArrowheads="1"/>
          </p:cNvPicPr>
          <p:nvPr/>
        </p:nvPicPr>
        <p:blipFill>
          <a:blip r:embed="rId4"/>
          <a:srcRect/>
          <a:stretch>
            <a:fillRect/>
          </a:stretch>
        </p:blipFill>
        <p:spPr bwMode="auto">
          <a:xfrm>
            <a:off x="603250" y="688975"/>
            <a:ext cx="17038638" cy="1463675"/>
          </a:xfrm>
          <a:prstGeom prst="rect">
            <a:avLst/>
          </a:prstGeom>
          <a:noFill/>
        </p:spPr>
      </p:pic>
      <p:graphicFrame>
        <p:nvGraphicFramePr>
          <p:cNvPr id="95" name="Google Shape;95;p19"/>
          <p:cNvGraphicFramePr/>
          <p:nvPr/>
        </p:nvGraphicFramePr>
        <p:xfrm>
          <a:off x="944563" y="2111375"/>
          <a:ext cx="8199437" cy="7937500"/>
        </p:xfrm>
        <a:graphic>
          <a:graphicData uri="http://schemas.openxmlformats.org/drawingml/2006/table">
            <a:tbl>
              <a:tblPr>
                <a:noFill/>
                <a:tableStyleId>{DCE45358-C759-44AD-9831-8741D7161014}</a:tableStyleId>
              </a:tblPr>
              <a:tblGrid>
                <a:gridCol w="8199475"/>
              </a:tblGrid>
              <a:tr h="26327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82600" algn="ctr" rtl="0">
                        <a:lnSpc>
                          <a:spcPct val="115000"/>
                        </a:lnSpc>
                        <a:spcBef>
                          <a:spcPts val="0"/>
                        </a:spcBef>
                        <a:spcAft>
                          <a:spcPts val="0"/>
                        </a:spcAft>
                        <a:buSzPts val="4000"/>
                        <a:buFont typeface="Fuzzy Bubbles"/>
                        <a:buAutoNum type="arabicPeriod"/>
                      </a:pPr>
                      <a:r>
                        <a:rPr lang="en" sz="4000" b="1">
                          <a:latin typeface="Fuzzy Bubbles"/>
                          <a:ea typeface="Fuzzy Bubbles"/>
                          <a:cs typeface="Fuzzy Bubbles"/>
                          <a:sym typeface="Fuzzy Bubbles"/>
                        </a:rPr>
                        <a:t>Rush Offense</a:t>
                      </a:r>
                      <a:endParaRPr sz="4000" b="1">
                        <a:latin typeface="Fuzzy Bubbles"/>
                        <a:ea typeface="Fuzzy Bubbles"/>
                        <a:cs typeface="Fuzzy Bubbles"/>
                        <a:sym typeface="Fuzzy Bubbles"/>
                      </a:endParaRPr>
                    </a:p>
                    <a:p>
                      <a:pPr marL="457200" lvl="0" indent="-482600" algn="ctr" rtl="0">
                        <a:lnSpc>
                          <a:spcPct val="115000"/>
                        </a:lnSpc>
                        <a:spcBef>
                          <a:spcPts val="0"/>
                        </a:spcBef>
                        <a:spcAft>
                          <a:spcPts val="0"/>
                        </a:spcAft>
                        <a:buSzPts val="4000"/>
                        <a:buFont typeface="Fuzzy Bubbles"/>
                        <a:buAutoNum type="arabicPeriod"/>
                      </a:pPr>
                      <a:r>
                        <a:rPr lang="en" sz="4000" b="1">
                          <a:latin typeface="Fuzzy Bubbles"/>
                          <a:ea typeface="Fuzzy Bubbles"/>
                          <a:cs typeface="Fuzzy Bubbles"/>
                          <a:sym typeface="Fuzzy Bubbles"/>
                        </a:rPr>
                        <a:t>The Air Game - Passing Offense</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S2.H2</a:t>
                      </a:r>
                      <a:r>
                        <a:rPr lang="en" sz="1900">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S4.H2</a:t>
                      </a:r>
                      <a:r>
                        <a:rPr lang="en" sz="1900">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S4.H3 </a:t>
                      </a:r>
                      <a:r>
                        <a:rPr lang="en" sz="1900">
                          <a:solidFill>
                            <a:schemeClr val="dk1"/>
                          </a:solidFill>
                          <a:latin typeface="Fuzzy Bubbles"/>
                          <a:ea typeface="Fuzzy Bubbles"/>
                          <a:cs typeface="Fuzzy Bubbles"/>
                          <a:sym typeface="Fuzzy Bubbles"/>
                        </a:rPr>
                        <a:t>- Uses communication skills and strategies that promote team or group dynamics </a:t>
                      </a:r>
                      <a:endParaRPr sz="1900">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sz="1900" b="1">
                          <a:solidFill>
                            <a:schemeClr val="dk1"/>
                          </a:solidFill>
                          <a:latin typeface="Fuzzy Bubbles"/>
                          <a:ea typeface="Fuzzy Bubbles"/>
                          <a:cs typeface="Fuzzy Bubbles"/>
                          <a:sym typeface="Fuzzy Bubbles"/>
                        </a:rPr>
                        <a:t>S4.H5</a:t>
                      </a:r>
                      <a:r>
                        <a:rPr lang="en" sz="1900">
                          <a:solidFill>
                            <a:schemeClr val="dk1"/>
                          </a:solidFill>
                          <a:latin typeface="Fuzzy Bubbles"/>
                          <a:ea typeface="Fuzzy Bubbles"/>
                          <a:cs typeface="Fuzzy Bubbles"/>
                          <a:sym typeface="Fuzzy Bubbles"/>
                        </a:rPr>
                        <a:t> - Applies best practices for participating safely in physical activity, exercise and dance (e.g., injury prevention, proper alignment, hydration, use of equipment, implementation of rules, sun protection) </a:t>
                      </a:r>
                      <a:endParaRPr sz="2000" b="1">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96" name="Google Shape;96;p19"/>
          <p:cNvGraphicFramePr/>
          <p:nvPr/>
        </p:nvGraphicFramePr>
        <p:xfrm>
          <a:off x="9490075" y="2111375"/>
          <a:ext cx="8199438" cy="7231063"/>
        </p:xfrm>
        <a:graphic>
          <a:graphicData uri="http://schemas.openxmlformats.org/drawingml/2006/table">
            <a:tbl>
              <a:tblPr>
                <a:noFill/>
                <a:tableStyleId>{DCE45358-C759-44AD-9831-8741D7161014}</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1 v 1 - Run and Pull</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9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100" b="1" u="sng">
                          <a:solidFill>
                            <a:schemeClr val="hlink"/>
                          </a:solidFill>
                          <a:latin typeface="Fuzzy Bubbles"/>
                          <a:ea typeface="Fuzzy Bubbles"/>
                          <a:cs typeface="Fuzzy Bubbles"/>
                          <a:sym typeface="Fuzzy Bubbles"/>
                          <a:hlinkClick r:id="rId6"/>
                        </a:rPr>
                        <a:t>The Run Game - Rush Offense</a:t>
                      </a:r>
                      <a:endParaRPr sz="41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Passing Offense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8" action="ppaction://hlinksldjump"/>
                        </a:rPr>
                        <a:t>One to Win It</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1" name="Google Shape;101;p20"/>
          <p:cNvPicPr>
            <a:picLocks noChangeArrowheads="1"/>
          </p:cNvPicPr>
          <p:nvPr/>
        </p:nvPicPr>
        <p:blipFill>
          <a:blip r:embed="rId4"/>
          <a:srcRect/>
          <a:stretch>
            <a:fillRect/>
          </a:stretch>
        </p:blipFill>
        <p:spPr bwMode="auto">
          <a:xfrm>
            <a:off x="622300" y="688975"/>
            <a:ext cx="17043400" cy="1463675"/>
          </a:xfrm>
          <a:prstGeom prst="rect">
            <a:avLst/>
          </a:prstGeom>
          <a:noFill/>
        </p:spPr>
      </p:pic>
      <p:graphicFrame>
        <p:nvGraphicFramePr>
          <p:cNvPr id="102" name="Google Shape;102;p20"/>
          <p:cNvGraphicFramePr/>
          <p:nvPr/>
        </p:nvGraphicFramePr>
        <p:xfrm>
          <a:off x="944563" y="2111375"/>
          <a:ext cx="8199437" cy="7689850"/>
        </p:xfrm>
        <a:graphic>
          <a:graphicData uri="http://schemas.openxmlformats.org/drawingml/2006/table">
            <a:tbl>
              <a:tblPr>
                <a:noFill/>
                <a:tableStyleId>{DCE45358-C759-44AD-9831-8741D7161014}</a:tableStyleId>
              </a:tblPr>
              <a:tblGrid>
                <a:gridCol w="8199475"/>
              </a:tblGrid>
              <a:tr h="16235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5" action="ppaction://hlinksldjump"/>
                        </a:rPr>
                        <a:t>1 v 1 - Pass and Pull</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042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Passing Offense</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2837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7"/>
                        </a:rPr>
                        <a:t>Special Situations - Punting and Returning</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a:latin typeface="Fuzzy Bubbles"/>
                          <a:ea typeface="Fuzzy Bubbles"/>
                          <a:cs typeface="Fuzzy Bubbles"/>
                          <a:sym typeface="Fuzzy Bubbles"/>
                        </a:rPr>
                        <a:t>7 v 7 Flag Football</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03" name="Google Shape;103;p20"/>
          <p:cNvGraphicFramePr/>
          <p:nvPr/>
        </p:nvGraphicFramePr>
        <p:xfrm>
          <a:off x="9282113" y="1917700"/>
          <a:ext cx="8199437" cy="10901363"/>
        </p:xfrm>
        <a:graphic>
          <a:graphicData uri="http://schemas.openxmlformats.org/drawingml/2006/table">
            <a:tbl>
              <a:tblPr>
                <a:noFill/>
                <a:tableStyleId>{DCE45358-C759-44AD-9831-8741D7161014}</a:tableStyleId>
              </a:tblPr>
              <a:tblGrid>
                <a:gridCol w="8199475"/>
              </a:tblGrid>
              <a:tr h="33402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88950" algn="ctr" rtl="0">
                        <a:lnSpc>
                          <a:spcPct val="115000"/>
                        </a:lnSpc>
                        <a:spcBef>
                          <a:spcPts val="0"/>
                        </a:spcBef>
                        <a:spcAft>
                          <a:spcPts val="0"/>
                        </a:spcAft>
                        <a:buSzPts val="4100"/>
                        <a:buFont typeface="Fuzzy Bubbles"/>
                        <a:buAutoNum type="arabicPeriod"/>
                      </a:pPr>
                      <a:r>
                        <a:rPr lang="en" sz="4100" b="1">
                          <a:latin typeface="Fuzzy Bubbles"/>
                          <a:ea typeface="Fuzzy Bubbles"/>
                          <a:cs typeface="Fuzzy Bubbles"/>
                          <a:sym typeface="Fuzzy Bubbles"/>
                        </a:rPr>
                        <a:t>The Air Game - Passing Offense</a:t>
                      </a:r>
                      <a:endParaRPr sz="4100" b="1">
                        <a:latin typeface="Fuzzy Bubbles"/>
                        <a:ea typeface="Fuzzy Bubbles"/>
                        <a:cs typeface="Fuzzy Bubbles"/>
                        <a:sym typeface="Fuzzy Bubbles"/>
                      </a:endParaRPr>
                    </a:p>
                    <a:p>
                      <a:pPr marL="457200" lvl="0" indent="-488950" algn="ctr" rtl="0">
                        <a:lnSpc>
                          <a:spcPct val="115000"/>
                        </a:lnSpc>
                        <a:spcBef>
                          <a:spcPts val="0"/>
                        </a:spcBef>
                        <a:spcAft>
                          <a:spcPts val="0"/>
                        </a:spcAft>
                        <a:buSzPts val="4100"/>
                        <a:buFont typeface="Fuzzy Bubbles"/>
                        <a:buAutoNum type="arabicPeriod"/>
                      </a:pPr>
                      <a:r>
                        <a:rPr lang="en" sz="4100" b="1">
                          <a:latin typeface="Fuzzy Bubbles"/>
                          <a:ea typeface="Fuzzy Bubbles"/>
                          <a:cs typeface="Fuzzy Bubbles"/>
                          <a:sym typeface="Fuzzy Bubbles"/>
                        </a:rPr>
                        <a:t>Special Situations</a:t>
                      </a:r>
                      <a:endParaRPr sz="11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4951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S1.H1 - </a:t>
                      </a:r>
                      <a:r>
                        <a:rPr lang="en">
                          <a:solidFill>
                            <a:schemeClr val="dk1"/>
                          </a:solidFill>
                          <a:latin typeface="Fuzzy Bubbles"/>
                          <a:ea typeface="Fuzzy Bubbles"/>
                          <a:cs typeface="Fuzzy Bubbles"/>
                          <a:sym typeface="Fuzzy Bubbles"/>
                        </a:rPr>
                        <a:t>Refines activity-specific movement skills in 1 or more lifetime activities (outdoor pursuits, individual-performance activities, aquatics, net/wall games, or target games)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S1.H2</a:t>
                      </a:r>
                      <a:r>
                        <a:rPr lang="en">
                          <a:solidFill>
                            <a:schemeClr val="dk1"/>
                          </a:solidFill>
                          <a:latin typeface="Fuzzy Bubbles"/>
                          <a:ea typeface="Fuzzy Bubbles"/>
                          <a:cs typeface="Fuzzy Bubbles"/>
                          <a:sym typeface="Fuzzy Bubbles"/>
                        </a:rPr>
                        <a:t> - Demonstrates competency in 1 or more specialized skills in health-related fitness activities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S2.H1</a:t>
                      </a:r>
                      <a:r>
                        <a:rPr lang="en">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S2.H2</a:t>
                      </a:r>
                      <a:r>
                        <a:rPr lang="en">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S4.H2</a:t>
                      </a:r>
                      <a:r>
                        <a:rPr lang="en">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S4.H3 </a:t>
                      </a:r>
                      <a:r>
                        <a:rPr lang="en">
                          <a:solidFill>
                            <a:schemeClr val="dk1"/>
                          </a:solidFill>
                          <a:latin typeface="Fuzzy Bubbles"/>
                          <a:ea typeface="Fuzzy Bubbles"/>
                          <a:cs typeface="Fuzzy Bubbles"/>
                          <a:sym typeface="Fuzzy Bubbles"/>
                        </a:rPr>
                        <a:t>- Uses communication skills and strategies that promote team or group dynamics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S4.H5</a:t>
                      </a:r>
                      <a:r>
                        <a:rPr lang="en">
                          <a:solidFill>
                            <a:schemeClr val="dk1"/>
                          </a:solidFill>
                          <a:latin typeface="Fuzzy Bubbles"/>
                          <a:ea typeface="Fuzzy Bubbles"/>
                          <a:cs typeface="Fuzzy Bubbles"/>
                          <a:sym typeface="Fuzzy Bubbles"/>
                        </a:rPr>
                        <a:t> - Applies best practices for participating safely in physical activity, exercise and dance (e.g., injury prevention, proper alignment, hydration, use of equipment, implementation of rules, sun protection)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endParaRPr sz="1900">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8" name="Google Shape;108;p21"/>
          <p:cNvPicPr>
            <a:picLocks noChangeArrowheads="1"/>
          </p:cNvPicPr>
          <p:nvPr/>
        </p:nvPicPr>
        <p:blipFill>
          <a:blip r:embed="rId4"/>
          <a:srcRect/>
          <a:stretch>
            <a:fillRect/>
          </a:stretch>
        </p:blipFill>
        <p:spPr bwMode="auto">
          <a:xfrm>
            <a:off x="579438" y="688975"/>
            <a:ext cx="17129125" cy="1463675"/>
          </a:xfrm>
          <a:prstGeom prst="rect">
            <a:avLst/>
          </a:prstGeom>
          <a:noFill/>
        </p:spPr>
      </p:pic>
      <p:graphicFrame>
        <p:nvGraphicFramePr>
          <p:cNvPr id="109" name="Google Shape;109;p21"/>
          <p:cNvGraphicFramePr/>
          <p:nvPr/>
        </p:nvGraphicFramePr>
        <p:xfrm>
          <a:off x="590550" y="2111375"/>
          <a:ext cx="8553450" cy="10163175"/>
        </p:xfrm>
        <a:graphic>
          <a:graphicData uri="http://schemas.openxmlformats.org/drawingml/2006/table">
            <a:tbl>
              <a:tblPr>
                <a:noFill/>
                <a:tableStyleId>{DCE45358-C759-44AD-9831-8741D7161014}</a:tableStyleId>
              </a:tblPr>
              <a:tblGrid>
                <a:gridCol w="8554225"/>
              </a:tblGrid>
              <a:tr h="296305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Key Concepts of the Day</a:t>
                      </a:r>
                      <a:endParaRPr sz="4200" b="1" u="sng">
                        <a:solidFill>
                          <a:srgbClr val="660000"/>
                        </a:solidFill>
                        <a:latin typeface="Fuzzy Bubbles"/>
                        <a:ea typeface="Fuzzy Bubbles"/>
                        <a:cs typeface="Fuzzy Bubbles"/>
                        <a:sym typeface="Fuzzy Bubbles"/>
                      </a:endParaRPr>
                    </a:p>
                    <a:p>
                      <a:pPr marL="457200" lvl="0" indent="-482600" algn="ctr" rtl="0">
                        <a:lnSpc>
                          <a:spcPct val="115000"/>
                        </a:lnSpc>
                        <a:spcBef>
                          <a:spcPts val="0"/>
                        </a:spcBef>
                        <a:spcAft>
                          <a:spcPts val="0"/>
                        </a:spcAft>
                        <a:buSzPts val="4000"/>
                        <a:buFont typeface="Fuzzy Bubbles"/>
                        <a:buAutoNum type="arabicPeriod"/>
                      </a:pPr>
                      <a:r>
                        <a:rPr lang="en" sz="4000" b="1">
                          <a:latin typeface="Fuzzy Bubbles"/>
                          <a:ea typeface="Fuzzy Bubbles"/>
                          <a:cs typeface="Fuzzy Bubbles"/>
                          <a:sym typeface="Fuzzy Bubbles"/>
                        </a:rPr>
                        <a:t>Special Situations</a:t>
                      </a:r>
                      <a:endParaRPr sz="4000" b="1">
                        <a:latin typeface="Fuzzy Bubbles"/>
                        <a:ea typeface="Fuzzy Bubbles"/>
                        <a:cs typeface="Fuzzy Bubbles"/>
                        <a:sym typeface="Fuzzy Bubbles"/>
                      </a:endParaRPr>
                    </a:p>
                    <a:p>
                      <a:pPr marL="457200" lvl="0" indent="-482600" algn="ctr" rtl="0">
                        <a:lnSpc>
                          <a:spcPct val="115000"/>
                        </a:lnSpc>
                        <a:spcBef>
                          <a:spcPts val="0"/>
                        </a:spcBef>
                        <a:spcAft>
                          <a:spcPts val="0"/>
                        </a:spcAft>
                        <a:buSzPts val="4000"/>
                        <a:buFont typeface="Fuzzy Bubbles"/>
                        <a:buAutoNum type="arabicPeriod"/>
                      </a:pPr>
                      <a:r>
                        <a:rPr lang="en" sz="4000" b="1">
                          <a:latin typeface="Fuzzy Bubbles"/>
                          <a:ea typeface="Fuzzy Bubbles"/>
                          <a:cs typeface="Fuzzy Bubbles"/>
                          <a:sym typeface="Fuzzy Bubbles"/>
                        </a:rPr>
                        <a:t>Flag Football Strategy for Game Play</a:t>
                      </a:r>
                      <a:endParaRPr sz="4000" b="1">
                        <a:latin typeface="Fuzzy Bubbles"/>
                        <a:ea typeface="Fuzzy Bubbles"/>
                        <a:cs typeface="Fuzzy Bubbles"/>
                        <a:sym typeface="Fuzzy Bubbles"/>
                      </a:endParaRPr>
                    </a:p>
                    <a:p>
                      <a:pPr marL="45720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567400">
                <a:tc>
                  <a:txBody>
                    <a:bodyPr/>
                    <a:lstStyle/>
                    <a:p>
                      <a:pPr marL="0" lvl="0" indent="0" algn="ctr" rtl="0">
                        <a:lnSpc>
                          <a:spcPct val="115000"/>
                        </a:lnSpc>
                        <a:spcBef>
                          <a:spcPts val="0"/>
                        </a:spcBef>
                        <a:spcAft>
                          <a:spcPts val="0"/>
                        </a:spcAft>
                        <a:buNone/>
                      </a:pPr>
                      <a:r>
                        <a:rPr lang="en" sz="4200" b="1" u="sng">
                          <a:solidFill>
                            <a:srgbClr val="660000"/>
                          </a:solidFill>
                          <a:latin typeface="Fuzzy Bubbles"/>
                          <a:ea typeface="Fuzzy Bubbles"/>
                          <a:cs typeface="Fuzzy Bubbles"/>
                          <a:sym typeface="Fuzzy Bubbles"/>
                        </a:rPr>
                        <a:t>Standards Covered</a:t>
                      </a:r>
                      <a:endParaRPr sz="4200" b="1" u="sng">
                        <a:solidFill>
                          <a:srgbClr val="660000"/>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S1.H1 - </a:t>
                      </a:r>
                      <a:r>
                        <a:rPr lang="en">
                          <a:solidFill>
                            <a:schemeClr val="dk1"/>
                          </a:solidFill>
                          <a:latin typeface="Fuzzy Bubbles"/>
                          <a:ea typeface="Fuzzy Bubbles"/>
                          <a:cs typeface="Fuzzy Bubbles"/>
                          <a:sym typeface="Fuzzy Bubbles"/>
                        </a:rPr>
                        <a:t>Refines activity-specific movement skills in 1 or more lifetime activities (outdoor pursuits, individual-performance activities, aquatics, net/wall games, or target games)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S1.H2</a:t>
                      </a:r>
                      <a:r>
                        <a:rPr lang="en">
                          <a:solidFill>
                            <a:schemeClr val="dk1"/>
                          </a:solidFill>
                          <a:latin typeface="Fuzzy Bubbles"/>
                          <a:ea typeface="Fuzzy Bubbles"/>
                          <a:cs typeface="Fuzzy Bubbles"/>
                          <a:sym typeface="Fuzzy Bubbles"/>
                        </a:rPr>
                        <a:t> - Demonstrates competency in 1 or more specialized skills in health-related fitness activities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S2.H1</a:t>
                      </a:r>
                      <a:r>
                        <a:rPr lang="en">
                          <a:solidFill>
                            <a:schemeClr val="dk1"/>
                          </a:solidFill>
                          <a:latin typeface="Fuzzy Bubbles"/>
                          <a:ea typeface="Fuzzy Bubbles"/>
                          <a:cs typeface="Fuzzy Bubbles"/>
                          <a:sym typeface="Fuzzy Bubbles"/>
                        </a:rPr>
                        <a:t> - Applies the terminology associated with exercise and participation in selected individual-performance activities, dance, net/wall games, target games, aquatics and/or outdoor pursuits appropriately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S2.H2</a:t>
                      </a:r>
                      <a:r>
                        <a:rPr lang="en">
                          <a:solidFill>
                            <a:schemeClr val="dk1"/>
                          </a:solidFill>
                          <a:latin typeface="Fuzzy Bubbles"/>
                          <a:ea typeface="Fuzzy Bubbles"/>
                          <a:cs typeface="Fuzzy Bubbles"/>
                          <a:sym typeface="Fuzzy Bubbles"/>
                        </a:rPr>
                        <a:t> - Uses movement concepts and principles (e.g., force, motion, rotation) to analyze and improve performance of self and/or others in a selected skill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S4.H2</a:t>
                      </a:r>
                      <a:r>
                        <a:rPr lang="en">
                          <a:solidFill>
                            <a:schemeClr val="dk1"/>
                          </a:solidFill>
                          <a:latin typeface="Fuzzy Bubbles"/>
                          <a:ea typeface="Fuzzy Bubbles"/>
                          <a:cs typeface="Fuzzy Bubbles"/>
                          <a:sym typeface="Fuzzy Bubbles"/>
                        </a:rPr>
                        <a:t> - Exhibits proper etiquette, respect for others and teamwork while engaging in physical activity and/or social dance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S4.H3 </a:t>
                      </a:r>
                      <a:r>
                        <a:rPr lang="en">
                          <a:solidFill>
                            <a:schemeClr val="dk1"/>
                          </a:solidFill>
                          <a:latin typeface="Fuzzy Bubbles"/>
                          <a:ea typeface="Fuzzy Bubbles"/>
                          <a:cs typeface="Fuzzy Bubbles"/>
                          <a:sym typeface="Fuzzy Bubbles"/>
                        </a:rPr>
                        <a:t>- Uses communication skills and strategies that promote team or group dynamics </a:t>
                      </a:r>
                      <a:endParaRPr>
                        <a:solidFill>
                          <a:schemeClr val="dk1"/>
                        </a:solidFill>
                        <a:latin typeface="Fuzzy Bubbles"/>
                        <a:ea typeface="Fuzzy Bubbles"/>
                        <a:cs typeface="Fuzzy Bubbles"/>
                        <a:sym typeface="Fuzzy Bubbles"/>
                      </a:endParaRPr>
                    </a:p>
                    <a:p>
                      <a:pPr marL="0" lvl="0" indent="0" algn="l" rtl="0">
                        <a:lnSpc>
                          <a:spcPct val="115000"/>
                        </a:lnSpc>
                        <a:spcBef>
                          <a:spcPts val="0"/>
                        </a:spcBef>
                        <a:spcAft>
                          <a:spcPts val="0"/>
                        </a:spcAft>
                        <a:buNone/>
                      </a:pPr>
                      <a:r>
                        <a:rPr lang="en" b="1">
                          <a:solidFill>
                            <a:schemeClr val="dk1"/>
                          </a:solidFill>
                          <a:latin typeface="Fuzzy Bubbles"/>
                          <a:ea typeface="Fuzzy Bubbles"/>
                          <a:cs typeface="Fuzzy Bubbles"/>
                          <a:sym typeface="Fuzzy Bubbles"/>
                        </a:rPr>
                        <a:t>S4.H5</a:t>
                      </a:r>
                      <a:r>
                        <a:rPr lang="en">
                          <a:solidFill>
                            <a:schemeClr val="dk1"/>
                          </a:solidFill>
                          <a:latin typeface="Fuzzy Bubbles"/>
                          <a:ea typeface="Fuzzy Bubbles"/>
                          <a:cs typeface="Fuzzy Bubbles"/>
                          <a:sym typeface="Fuzzy Bubbles"/>
                        </a:rPr>
                        <a:t> - Applies best practices for participating safely in physical activity, exercise and dance (e.g., injury prevention, proper alignment, hydration, use of equipment, implementation of rules, sun protection) </a:t>
                      </a:r>
                      <a:endParaRPr sz="1900" b="1">
                        <a:solidFill>
                          <a:schemeClr val="dk1"/>
                        </a:solidFill>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110" name="Google Shape;110;p21"/>
          <p:cNvGraphicFramePr/>
          <p:nvPr/>
        </p:nvGraphicFramePr>
        <p:xfrm>
          <a:off x="9490075" y="2111375"/>
          <a:ext cx="8199438" cy="8054975"/>
        </p:xfrm>
        <a:graphic>
          <a:graphicData uri="http://schemas.openxmlformats.org/drawingml/2006/table">
            <a:tbl>
              <a:tblPr>
                <a:noFill/>
                <a:tableStyleId>{DCE45358-C759-44AD-9831-8741D7161014}</a:tableStyleId>
              </a:tblPr>
              <a:tblGrid>
                <a:gridCol w="8199475"/>
              </a:tblGrid>
              <a:tr h="31757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Warm-Up: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a:latin typeface="Fuzzy Bubbles"/>
                          <a:ea typeface="Fuzzy Bubbles"/>
                          <a:cs typeface="Fuzzy Bubbles"/>
                          <a:sym typeface="Fuzzy Bubbles"/>
                        </a:rPr>
                        <a:t>Punt and Catch</a:t>
                      </a: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0852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Review:</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100" b="1" u="sng">
                          <a:solidFill>
                            <a:schemeClr val="hlink"/>
                          </a:solidFill>
                          <a:latin typeface="Fuzzy Bubbles"/>
                          <a:ea typeface="Fuzzy Bubbles"/>
                          <a:cs typeface="Fuzzy Bubbles"/>
                          <a:sym typeface="Fuzzy Bubbles"/>
                          <a:hlinkClick r:id="rId5"/>
                        </a:rPr>
                        <a:t>Special Situations - Punting</a:t>
                      </a:r>
                      <a:endParaRPr sz="41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6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923100">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Daily Skill: </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u="sng">
                          <a:solidFill>
                            <a:schemeClr val="hlink"/>
                          </a:solidFill>
                          <a:latin typeface="Fuzzy Bubbles"/>
                          <a:ea typeface="Fuzzy Bubbles"/>
                          <a:cs typeface="Fuzzy Bubbles"/>
                          <a:sym typeface="Fuzzy Bubbles"/>
                          <a:hlinkClick r:id="rId6"/>
                        </a:rPr>
                        <a:t>Flag Football Strategy</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endParaRPr sz="1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729825">
                <a:tc>
                  <a:txBody>
                    <a:bodyPr/>
                    <a:lstStyle/>
                    <a:p>
                      <a:pPr marL="0" lvl="0" indent="0" algn="l" rtl="0">
                        <a:lnSpc>
                          <a:spcPct val="115000"/>
                        </a:lnSpc>
                        <a:spcBef>
                          <a:spcPts val="0"/>
                        </a:spcBef>
                        <a:spcAft>
                          <a:spcPts val="0"/>
                        </a:spcAft>
                        <a:buNone/>
                      </a:pPr>
                      <a:r>
                        <a:rPr lang="en" sz="4200" b="1">
                          <a:latin typeface="Fuzzy Bubbles"/>
                          <a:ea typeface="Fuzzy Bubbles"/>
                          <a:cs typeface="Fuzzy Bubbles"/>
                          <a:sym typeface="Fuzzy Bubbles"/>
                        </a:rPr>
                        <a:t>Game:</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a:latin typeface="Fuzzy Bubbles"/>
                          <a:ea typeface="Fuzzy Bubbles"/>
                          <a:cs typeface="Fuzzy Bubbles"/>
                          <a:sym typeface="Fuzzy Bubbles"/>
                        </a:rPr>
                        <a:t>7 v 7 Flag Football</a:t>
                      </a:r>
                      <a:endParaRPr sz="4200" b="1">
                        <a:latin typeface="Fuzzy Bubbles"/>
                        <a:ea typeface="Fuzzy Bubbles"/>
                        <a:cs typeface="Fuzzy Bubbles"/>
                        <a:sym typeface="Fuzzy Bubbles"/>
                      </a:endParaRPr>
                    </a:p>
                    <a:p>
                      <a:pPr marL="0" lvl="0" indent="0" algn="ctr" rtl="0">
                        <a:lnSpc>
                          <a:spcPct val="115000"/>
                        </a:lnSpc>
                        <a:spcBef>
                          <a:spcPts val="0"/>
                        </a:spcBef>
                        <a:spcAft>
                          <a:spcPts val="0"/>
                        </a:spcAft>
                        <a:buNone/>
                      </a:pPr>
                      <a:r>
                        <a:rPr lang="en" sz="4200" b="1">
                          <a:latin typeface="Fuzzy Bubbles"/>
                          <a:ea typeface="Fuzzy Bubbles"/>
                          <a:cs typeface="Fuzzy Bubbles"/>
                          <a:sym typeface="Fuzzy Bubbles"/>
                        </a:rPr>
                        <a:t>Tournament</a:t>
                      </a:r>
                      <a:endParaRPr sz="4200" b="1">
                        <a:latin typeface="Fuzzy Bubbles"/>
                        <a:ea typeface="Fuzzy Bubbles"/>
                        <a:cs typeface="Fuzzy Bubbles"/>
                        <a:sym typeface="Fuzzy Bubble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3157</Words>
  <PresentationFormat>Personalizzato</PresentationFormat>
  <Paragraphs>337</Paragraphs>
  <Slides>25</Slides>
  <Notes>25</Notes>
  <HiddenSlides>0</HiddenSlides>
  <MMClips>0</MMClips>
  <ScaleCrop>false</ScaleCrop>
  <HeadingPairs>
    <vt:vector size="6" baseType="variant">
      <vt:variant>
        <vt:lpstr>Caratteri utilizzati</vt:lpstr>
      </vt:variant>
      <vt:variant>
        <vt:i4>2</vt:i4>
      </vt:variant>
      <vt:variant>
        <vt:lpstr>Modello struttura</vt:lpstr>
      </vt:variant>
      <vt:variant>
        <vt:i4>2</vt:i4>
      </vt:variant>
      <vt:variant>
        <vt:lpstr>Titoli diapositive</vt:lpstr>
      </vt:variant>
      <vt:variant>
        <vt:i4>25</vt:i4>
      </vt:variant>
    </vt:vector>
  </HeadingPairs>
  <TitlesOfParts>
    <vt:vector size="29" baseType="lpstr">
      <vt:lpstr>Arial</vt:lpstr>
      <vt:lpstr>Fuzzy Bubbles</vt:lpstr>
      <vt:lpstr>Simple Light</vt:lpstr>
      <vt:lpstr>Simple Light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Provincia Autonoma di Trento</cp:lastModifiedBy>
  <cp:revision>1</cp:revision>
  <dcterms:modified xsi:type="dcterms:W3CDTF">2023-10-30T14:01:54Z</dcterms:modified>
</cp:coreProperties>
</file>