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225d57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225d57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28b7e2b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28b7e2b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b225d57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b225d57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b225d575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b225d575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b225d575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b225d575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b225d575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b225d575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b225d575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b225d575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8.xml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forms/d/11PGRu_EJ_EOzTqaTtFMWf8HjrwnZz5R10sKSP7suFbw/cop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fitandfunedu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157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Google Forms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Student Self-Assessment Links and Instructions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475" y="3598050"/>
            <a:ext cx="1413049" cy="141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3"/>
              </a:rPr>
              <a:t>Link to Create Your Own Copies of the Student Self-Assessment 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4"/>
              </a:rPr>
              <a:t>Creating Your Own Copies of Forms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5"/>
              </a:rPr>
              <a:t>Getting Your Results (Option 1) - Downloading Current Results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6"/>
              </a:rPr>
              <a:t>Getting Your Results (Option 2) - Creating an Updating Spreadsheet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7"/>
              </a:rPr>
              <a:t>Contact Us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b="0" l="0" r="-61368" t="-61368"/>
          <a:stretch/>
        </p:blipFill>
        <p:spPr>
          <a:xfrm>
            <a:off x="7975900" y="3730450"/>
            <a:ext cx="1413049" cy="141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Student Self-Assessment Link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87975"/>
            <a:ext cx="8520600" cy="31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u="sng">
                <a:solidFill>
                  <a:schemeClr val="hlink"/>
                </a:solidFill>
                <a:hlinkClick r:id="rId3"/>
              </a:rPr>
              <a:t>Flag Football Unit Self-Assessment Google Form Link</a:t>
            </a:r>
            <a:endParaRPr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Creating Your Own Copies of Forms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77625" y="3259900"/>
            <a:ext cx="39999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Click on an Self-Assessment Link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Click on the pop-up link to open the Google Form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832400" y="3259900"/>
            <a:ext cx="39999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Select “Make a Copy”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9916" r="9916" t="0"/>
          <a:stretch/>
        </p:blipFill>
        <p:spPr>
          <a:xfrm>
            <a:off x="311700" y="1152475"/>
            <a:ext cx="3999901" cy="19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2572725" y="2369250"/>
            <a:ext cx="1318800" cy="405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6874" r="6874" t="0"/>
          <a:stretch/>
        </p:blipFill>
        <p:spPr>
          <a:xfrm>
            <a:off x="4464000" y="1170125"/>
            <a:ext cx="4212227" cy="19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5802075" y="2275250"/>
            <a:ext cx="1318800" cy="405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0" r="-61368" t="-61368"/>
          <a:stretch/>
        </p:blipFill>
        <p:spPr>
          <a:xfrm>
            <a:off x="7975900" y="3730450"/>
            <a:ext cx="1413049" cy="141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950" y="1170125"/>
            <a:ext cx="3908777" cy="19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0" r="-61368" t="-61368"/>
          <a:stretch/>
        </p:blipFill>
        <p:spPr>
          <a:xfrm>
            <a:off x="0" y="3730450"/>
            <a:ext cx="1413049" cy="14130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latin typeface="Comic Sans MS"/>
                <a:ea typeface="Comic Sans MS"/>
                <a:cs typeface="Comic Sans MS"/>
                <a:sym typeface="Comic Sans MS"/>
              </a:rPr>
              <a:t>Getting Your Results (Option 1) - Downloading Current Results</a:t>
            </a:r>
            <a:endParaRPr sz="22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77625" y="3259900"/>
            <a:ext cx="39999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After 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opening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 your copy of the Google Form, click on Responses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709963" y="3212800"/>
            <a:ext cx="39999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Click on Three Dot Icon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Make Sure the “Accepting Responses” Slider is Clicked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Select Download Responses (.csv)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7"/>
          <p:cNvSpPr/>
          <p:nvPr/>
        </p:nvSpPr>
        <p:spPr>
          <a:xfrm rot="10800000">
            <a:off x="6870650" y="1246975"/>
            <a:ext cx="1318800" cy="405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70125"/>
            <a:ext cx="3916826" cy="19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1647575" y="1351675"/>
            <a:ext cx="480300" cy="405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3913" y="4467125"/>
            <a:ext cx="329688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950" y="1170125"/>
            <a:ext cx="3908777" cy="19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0" l="0" r="-61368" t="-61368"/>
          <a:stretch/>
        </p:blipFill>
        <p:spPr>
          <a:xfrm>
            <a:off x="0" y="3730450"/>
            <a:ext cx="1413049" cy="141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Comic Sans MS"/>
                <a:ea typeface="Comic Sans MS"/>
                <a:cs typeface="Comic Sans MS"/>
                <a:sym typeface="Comic Sans MS"/>
              </a:rPr>
              <a:t>Getting Your Results (Option 2) - Creating an Updating Spreadsheet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77625" y="3259900"/>
            <a:ext cx="39999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After opening your copy of the Google Form, click on Responses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709963" y="3212800"/>
            <a:ext cx="39999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Click on Three Dot Icon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Make Sure the “Accepting Responses” Slider is Clicked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Choose “Select Response Destination”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8"/>
          <p:cNvSpPr/>
          <p:nvPr/>
        </p:nvSpPr>
        <p:spPr>
          <a:xfrm rot="10800000">
            <a:off x="6880450" y="1227450"/>
            <a:ext cx="1318800" cy="405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70125"/>
            <a:ext cx="3916826" cy="19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676900" y="1332100"/>
            <a:ext cx="480300" cy="405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7663" y="4371500"/>
            <a:ext cx="3164526" cy="6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lang="en" sz="2020">
                <a:latin typeface="Comic Sans MS"/>
                <a:ea typeface="Comic Sans MS"/>
                <a:cs typeface="Comic Sans MS"/>
                <a:sym typeface="Comic Sans MS"/>
              </a:rPr>
              <a:t>Getting Your Results (Option 2) - Creating an Updating Spreadsheet (Cont’d)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You can now choose to create a new spreadsheet for your results or add your results to an existing spreadsheet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AutoNum type="arabicPeriod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These results will update automatically each time a student submits a new response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775" y="2496400"/>
            <a:ext cx="534245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0" l="0" r="-61368" t="-61368"/>
          <a:stretch/>
        </p:blipFill>
        <p:spPr>
          <a:xfrm>
            <a:off x="7975900" y="3730450"/>
            <a:ext cx="1413049" cy="141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Comic Sans MS"/>
                <a:ea typeface="Comic Sans MS"/>
                <a:cs typeface="Comic Sans MS"/>
                <a:sym typeface="Comic Sans MS"/>
              </a:rPr>
              <a:t>Contact Us</a:t>
            </a:r>
            <a:endParaRPr sz="36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Questions or Concerns?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Click Here for Help!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